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7" r:id="rId1"/>
  </p:sldMasterIdLst>
  <p:notesMasterIdLst>
    <p:notesMasterId r:id="rId15"/>
  </p:notesMasterIdLst>
  <p:sldIdLst>
    <p:sldId id="259" r:id="rId2"/>
    <p:sldId id="260" r:id="rId3"/>
    <p:sldId id="261" r:id="rId4"/>
    <p:sldId id="262" r:id="rId5"/>
    <p:sldId id="263" r:id="rId6"/>
    <p:sldId id="268" r:id="rId7"/>
    <p:sldId id="269" r:id="rId8"/>
    <p:sldId id="270" r:id="rId9"/>
    <p:sldId id="271" r:id="rId10"/>
    <p:sldId id="264" r:id="rId11"/>
    <p:sldId id="265" r:id="rId12"/>
    <p:sldId id="266" r:id="rId13"/>
    <p:sldId id="267"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431" autoAdjust="0"/>
  </p:normalViewPr>
  <p:slideViewPr>
    <p:cSldViewPr snapToGrid="0">
      <p:cViewPr varScale="1">
        <p:scale>
          <a:sx n="94" d="100"/>
          <a:sy n="94" d="100"/>
        </p:scale>
        <p:origin x="118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F5211A-EAA3-4302-BFB8-46D7ADEB7374}" type="datetimeFigureOut">
              <a:rPr lang="ru-RU" smtClean="0"/>
              <a:t>10.03.2022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F5713D-4B00-4E5A-BDFE-A45CCC0A972E}" type="slidenum">
              <a:rPr lang="ru-RU" smtClean="0"/>
              <a:t>‹#›</a:t>
            </a:fld>
            <a:endParaRPr lang="ru-RU"/>
          </a:p>
        </p:txBody>
      </p:sp>
    </p:spTree>
    <p:extLst>
      <p:ext uri="{BB962C8B-B14F-4D97-AF65-F5344CB8AC3E}">
        <p14:creationId xmlns:p14="http://schemas.microsoft.com/office/powerpoint/2010/main" val="1179560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F5F5713D-4B00-4E5A-BDFE-A45CCC0A972E}" type="slidenum">
              <a:rPr lang="ru-RU" smtClean="0"/>
              <a:t>1</a:t>
            </a:fld>
            <a:endParaRPr lang="ru-RU"/>
          </a:p>
        </p:txBody>
      </p:sp>
    </p:spTree>
    <p:extLst>
      <p:ext uri="{BB962C8B-B14F-4D97-AF65-F5344CB8AC3E}">
        <p14:creationId xmlns:p14="http://schemas.microsoft.com/office/powerpoint/2010/main" val="3760399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F5F5713D-4B00-4E5A-BDFE-A45CCC0A972E}" type="slidenum">
              <a:rPr lang="ru-RU" smtClean="0"/>
              <a:t>10</a:t>
            </a:fld>
            <a:endParaRPr lang="ru-RU"/>
          </a:p>
        </p:txBody>
      </p:sp>
    </p:spTree>
    <p:extLst>
      <p:ext uri="{BB962C8B-B14F-4D97-AF65-F5344CB8AC3E}">
        <p14:creationId xmlns:p14="http://schemas.microsoft.com/office/powerpoint/2010/main" val="1022320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F5F5713D-4B00-4E5A-BDFE-A45CCC0A972E}" type="slidenum">
              <a:rPr lang="ru-RU" smtClean="0"/>
              <a:t>11</a:t>
            </a:fld>
            <a:endParaRPr lang="ru-RU"/>
          </a:p>
        </p:txBody>
      </p:sp>
    </p:spTree>
    <p:extLst>
      <p:ext uri="{BB962C8B-B14F-4D97-AF65-F5344CB8AC3E}">
        <p14:creationId xmlns:p14="http://schemas.microsoft.com/office/powerpoint/2010/main" val="23373236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F5F5713D-4B00-4E5A-BDFE-A45CCC0A972E}" type="slidenum">
              <a:rPr lang="ru-RU" smtClean="0"/>
              <a:t>12</a:t>
            </a:fld>
            <a:endParaRPr lang="ru-RU"/>
          </a:p>
        </p:txBody>
      </p:sp>
    </p:spTree>
    <p:extLst>
      <p:ext uri="{BB962C8B-B14F-4D97-AF65-F5344CB8AC3E}">
        <p14:creationId xmlns:p14="http://schemas.microsoft.com/office/powerpoint/2010/main" val="29504753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F5F5713D-4B00-4E5A-BDFE-A45CCC0A972E}" type="slidenum">
              <a:rPr lang="ru-RU" smtClean="0"/>
              <a:t>13</a:t>
            </a:fld>
            <a:endParaRPr lang="ru-RU"/>
          </a:p>
        </p:txBody>
      </p:sp>
    </p:spTree>
    <p:extLst>
      <p:ext uri="{BB962C8B-B14F-4D97-AF65-F5344CB8AC3E}">
        <p14:creationId xmlns:p14="http://schemas.microsoft.com/office/powerpoint/2010/main" val="141051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F5F5713D-4B00-4E5A-BDFE-A45CCC0A972E}" type="slidenum">
              <a:rPr lang="ru-RU" smtClean="0"/>
              <a:t>2</a:t>
            </a:fld>
            <a:endParaRPr lang="ru-RU"/>
          </a:p>
        </p:txBody>
      </p:sp>
    </p:spTree>
    <p:extLst>
      <p:ext uri="{BB962C8B-B14F-4D97-AF65-F5344CB8AC3E}">
        <p14:creationId xmlns:p14="http://schemas.microsoft.com/office/powerpoint/2010/main" val="30528281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F5F5713D-4B00-4E5A-BDFE-A45CCC0A972E}" type="slidenum">
              <a:rPr lang="ru-RU" smtClean="0"/>
              <a:t>3</a:t>
            </a:fld>
            <a:endParaRPr lang="ru-RU"/>
          </a:p>
        </p:txBody>
      </p:sp>
    </p:spTree>
    <p:extLst>
      <p:ext uri="{BB962C8B-B14F-4D97-AF65-F5344CB8AC3E}">
        <p14:creationId xmlns:p14="http://schemas.microsoft.com/office/powerpoint/2010/main" val="2719019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F5F5713D-4B00-4E5A-BDFE-A45CCC0A972E}" type="slidenum">
              <a:rPr lang="ru-RU" smtClean="0"/>
              <a:t>4</a:t>
            </a:fld>
            <a:endParaRPr lang="ru-RU"/>
          </a:p>
        </p:txBody>
      </p:sp>
    </p:spTree>
    <p:extLst>
      <p:ext uri="{BB962C8B-B14F-4D97-AF65-F5344CB8AC3E}">
        <p14:creationId xmlns:p14="http://schemas.microsoft.com/office/powerpoint/2010/main" val="1815775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F5F5713D-4B00-4E5A-BDFE-A45CCC0A972E}" type="slidenum">
              <a:rPr lang="ru-RU" smtClean="0"/>
              <a:t>5</a:t>
            </a:fld>
            <a:endParaRPr lang="ru-RU"/>
          </a:p>
        </p:txBody>
      </p:sp>
    </p:spTree>
    <p:extLst>
      <p:ext uri="{BB962C8B-B14F-4D97-AF65-F5344CB8AC3E}">
        <p14:creationId xmlns:p14="http://schemas.microsoft.com/office/powerpoint/2010/main" val="37813059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F5F5713D-4B00-4E5A-BDFE-A45CCC0A972E}" type="slidenum">
              <a:rPr lang="ru-RU" smtClean="0"/>
              <a:t>6</a:t>
            </a:fld>
            <a:endParaRPr lang="ru-RU"/>
          </a:p>
        </p:txBody>
      </p:sp>
    </p:spTree>
    <p:extLst>
      <p:ext uri="{BB962C8B-B14F-4D97-AF65-F5344CB8AC3E}">
        <p14:creationId xmlns:p14="http://schemas.microsoft.com/office/powerpoint/2010/main" val="1670039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F5F5713D-4B00-4E5A-BDFE-A45CCC0A972E}" type="slidenum">
              <a:rPr lang="ru-RU" smtClean="0"/>
              <a:t>7</a:t>
            </a:fld>
            <a:endParaRPr lang="ru-RU"/>
          </a:p>
        </p:txBody>
      </p:sp>
    </p:spTree>
    <p:extLst>
      <p:ext uri="{BB962C8B-B14F-4D97-AF65-F5344CB8AC3E}">
        <p14:creationId xmlns:p14="http://schemas.microsoft.com/office/powerpoint/2010/main" val="23558557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F5F5713D-4B00-4E5A-BDFE-A45CCC0A972E}" type="slidenum">
              <a:rPr lang="ru-RU" smtClean="0"/>
              <a:t>8</a:t>
            </a:fld>
            <a:endParaRPr lang="ru-RU"/>
          </a:p>
        </p:txBody>
      </p:sp>
    </p:spTree>
    <p:extLst>
      <p:ext uri="{BB962C8B-B14F-4D97-AF65-F5344CB8AC3E}">
        <p14:creationId xmlns:p14="http://schemas.microsoft.com/office/powerpoint/2010/main" val="20169130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F5F5713D-4B00-4E5A-BDFE-A45CCC0A972E}" type="slidenum">
              <a:rPr lang="ru-RU" smtClean="0"/>
              <a:t>9</a:t>
            </a:fld>
            <a:endParaRPr lang="ru-RU"/>
          </a:p>
        </p:txBody>
      </p:sp>
    </p:spTree>
    <p:extLst>
      <p:ext uri="{BB962C8B-B14F-4D97-AF65-F5344CB8AC3E}">
        <p14:creationId xmlns:p14="http://schemas.microsoft.com/office/powerpoint/2010/main" val="1838097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7A3C6E09-9D90-4A2B-B99A-416465BEA552}" type="datetime1">
              <a:rPr lang="ru-RU" smtClean="0"/>
              <a:t>10.03.2022</a:t>
            </a:fld>
            <a:endParaRPr lang="ru-RU"/>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ru-RU"/>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5A659E87-CA1F-4BBE-A230-59F0B1E07E30}" type="slidenum">
              <a:rPr lang="ru-RU" smtClean="0"/>
              <a:t>‹#›</a:t>
            </a:fld>
            <a:endParaRPr lang="ru-RU"/>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0290833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261E803-A102-44DD-A2A6-CBE8AB58BC45}" type="datetime1">
              <a:rPr lang="ru-RU" smtClean="0"/>
              <a:t>10.03.2022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A659E87-CA1F-4BBE-A230-59F0B1E07E30}" type="slidenum">
              <a:rPr lang="ru-RU" smtClean="0"/>
              <a:t>‹#›</a:t>
            </a:fld>
            <a:endParaRPr lang="ru-RU"/>
          </a:p>
        </p:txBody>
      </p:sp>
    </p:spTree>
    <p:extLst>
      <p:ext uri="{BB962C8B-B14F-4D97-AF65-F5344CB8AC3E}">
        <p14:creationId xmlns:p14="http://schemas.microsoft.com/office/powerpoint/2010/main" val="1068829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63C7A63-EDC6-4F12-9C6E-41318AB8DDB3}" type="datetime1">
              <a:rPr lang="ru-RU" smtClean="0"/>
              <a:t>10.03.2022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A659E87-CA1F-4BBE-A230-59F0B1E07E30}" type="slidenum">
              <a:rPr lang="ru-RU" smtClean="0"/>
              <a:t>‹#›</a:t>
            </a:fld>
            <a:endParaRPr lang="ru-RU"/>
          </a:p>
        </p:txBody>
      </p:sp>
    </p:spTree>
    <p:extLst>
      <p:ext uri="{BB962C8B-B14F-4D97-AF65-F5344CB8AC3E}">
        <p14:creationId xmlns:p14="http://schemas.microsoft.com/office/powerpoint/2010/main" val="1120994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17A637B-C925-4837-A6B7-4895FB6306B3}" type="datetime1">
              <a:rPr lang="ru-RU" smtClean="0"/>
              <a:t>10.03.2022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A659E87-CA1F-4BBE-A230-59F0B1E07E30}" type="slidenum">
              <a:rPr lang="ru-RU" smtClean="0"/>
              <a:t>‹#›</a:t>
            </a:fld>
            <a:endParaRPr lang="ru-RU"/>
          </a:p>
        </p:txBody>
      </p:sp>
    </p:spTree>
    <p:extLst>
      <p:ext uri="{BB962C8B-B14F-4D97-AF65-F5344CB8AC3E}">
        <p14:creationId xmlns:p14="http://schemas.microsoft.com/office/powerpoint/2010/main" val="2093230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ru-RU" smtClean="0"/>
              <a:t>Образец заголовка</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5DE8DBD-218E-493C-81DC-4200640B3F9B}" type="datetime1">
              <a:rPr lang="ru-RU" smtClean="0"/>
              <a:t>10.03.2022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A659E87-CA1F-4BBE-A230-59F0B1E07E30}" type="slidenum">
              <a:rPr lang="ru-RU" smtClean="0"/>
              <a:t>‹#›</a:t>
            </a:fld>
            <a:endParaRPr lang="ru-RU"/>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98997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382764DA-02E7-413E-9D00-0E6FDD395043}" type="datetime1">
              <a:rPr lang="ru-RU" smtClean="0"/>
              <a:t>10.03.2022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A659E87-CA1F-4BBE-A230-59F0B1E07E30}" type="slidenum">
              <a:rPr lang="ru-RU" smtClean="0"/>
              <a:t>‹#›</a:t>
            </a:fld>
            <a:endParaRPr lang="ru-RU"/>
          </a:p>
        </p:txBody>
      </p:sp>
    </p:spTree>
    <p:extLst>
      <p:ext uri="{BB962C8B-B14F-4D97-AF65-F5344CB8AC3E}">
        <p14:creationId xmlns:p14="http://schemas.microsoft.com/office/powerpoint/2010/main" val="3987854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ru-RU" smtClean="0"/>
              <a:t>Образец текста</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7D38A96-A43F-46B9-8195-524B87D4A68C}" type="datetime1">
              <a:rPr lang="ru-RU" smtClean="0"/>
              <a:t>10.03.2022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A659E87-CA1F-4BBE-A230-59F0B1E07E30}" type="slidenum">
              <a:rPr lang="ru-RU" smtClean="0"/>
              <a:t>‹#›</a:t>
            </a:fld>
            <a:endParaRPr lang="ru-RU"/>
          </a:p>
        </p:txBody>
      </p:sp>
    </p:spTree>
    <p:extLst>
      <p:ext uri="{BB962C8B-B14F-4D97-AF65-F5344CB8AC3E}">
        <p14:creationId xmlns:p14="http://schemas.microsoft.com/office/powerpoint/2010/main" val="2822422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3EE767A-382E-4D16-9951-0FA63B66E7BC}" type="datetime1">
              <a:rPr lang="ru-RU" smtClean="0"/>
              <a:t>10.03.2022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A659E87-CA1F-4BBE-A230-59F0B1E07E30}" type="slidenum">
              <a:rPr lang="ru-RU" smtClean="0"/>
              <a:t>‹#›</a:t>
            </a:fld>
            <a:endParaRPr lang="ru-RU"/>
          </a:p>
        </p:txBody>
      </p:sp>
    </p:spTree>
    <p:extLst>
      <p:ext uri="{BB962C8B-B14F-4D97-AF65-F5344CB8AC3E}">
        <p14:creationId xmlns:p14="http://schemas.microsoft.com/office/powerpoint/2010/main" val="1305128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6310BD-8175-4D13-9257-255EA000826C}" type="datetime1">
              <a:rPr lang="ru-RU" smtClean="0"/>
              <a:t>10.03.2022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A659E87-CA1F-4BBE-A230-59F0B1E07E30}" type="slidenum">
              <a:rPr lang="ru-RU" smtClean="0"/>
              <a:t>‹#›</a:t>
            </a:fld>
            <a:endParaRPr lang="ru-RU"/>
          </a:p>
        </p:txBody>
      </p:sp>
    </p:spTree>
    <p:extLst>
      <p:ext uri="{BB962C8B-B14F-4D97-AF65-F5344CB8AC3E}">
        <p14:creationId xmlns:p14="http://schemas.microsoft.com/office/powerpoint/2010/main" val="2199903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ru-RU" smtClean="0"/>
              <a:t>Образец заголовка</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7B952DC-94C5-408F-B7D4-BAD138F3B425}" type="datetime1">
              <a:rPr lang="ru-RU" smtClean="0"/>
              <a:t>10.03.2022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A659E87-CA1F-4BBE-A230-59F0B1E07E30}" type="slidenum">
              <a:rPr lang="ru-RU" smtClean="0"/>
              <a:t>‹#›</a:t>
            </a:fld>
            <a:endParaRPr lang="ru-RU"/>
          </a:p>
        </p:txBody>
      </p:sp>
    </p:spTree>
    <p:extLst>
      <p:ext uri="{BB962C8B-B14F-4D97-AF65-F5344CB8AC3E}">
        <p14:creationId xmlns:p14="http://schemas.microsoft.com/office/powerpoint/2010/main" val="2284447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8750D37-2F26-4E5A-BD24-3386D31B0DA2}" type="datetime1">
              <a:rPr lang="ru-RU" smtClean="0"/>
              <a:t>10.03.2022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A659E87-CA1F-4BBE-A230-59F0B1E07E30}" type="slidenum">
              <a:rPr lang="ru-RU" smtClean="0"/>
              <a:t>‹#›</a:t>
            </a:fld>
            <a:endParaRPr lang="ru-RU"/>
          </a:p>
        </p:txBody>
      </p:sp>
    </p:spTree>
    <p:extLst>
      <p:ext uri="{BB962C8B-B14F-4D97-AF65-F5344CB8AC3E}">
        <p14:creationId xmlns:p14="http://schemas.microsoft.com/office/powerpoint/2010/main" val="217623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B97F6304-72A9-4407-83FE-8434BAF89287}" type="datetime1">
              <a:rPr lang="ru-RU" smtClean="0"/>
              <a:t>10.03.2022</a:t>
            </a:fld>
            <a:endParaRPr lang="ru-RU"/>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ru-RU"/>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5A659E87-CA1F-4BBE-A230-59F0B1E07E30}" type="slidenum">
              <a:rPr lang="ru-RU" smtClean="0"/>
              <a:t>‹#›</a:t>
            </a:fld>
            <a:endParaRPr lang="ru-RU"/>
          </a:p>
        </p:txBody>
      </p:sp>
    </p:spTree>
    <p:extLst>
      <p:ext uri="{BB962C8B-B14F-4D97-AF65-F5344CB8AC3E}">
        <p14:creationId xmlns:p14="http://schemas.microsoft.com/office/powerpoint/2010/main" val="1711827769"/>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hf hdr="0" ft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60079" y="286603"/>
            <a:ext cx="10295601" cy="1768931"/>
          </a:xfrm>
        </p:spPr>
        <p:txBody>
          <a:bodyPr>
            <a:normAutofit fontScale="90000"/>
          </a:bodyPr>
          <a:lstStyle/>
          <a:p>
            <a:r>
              <a:rPr lang="fr-FR" smtClean="0">
                <a:solidFill>
                  <a:schemeClr val="accent5">
                    <a:lumMod val="75000"/>
                  </a:schemeClr>
                </a:solidFill>
              </a:rPr>
              <a:t/>
            </a:r>
            <a:br>
              <a:rPr lang="fr-FR" smtClean="0">
                <a:solidFill>
                  <a:schemeClr val="accent5">
                    <a:lumMod val="75000"/>
                  </a:schemeClr>
                </a:solidFill>
              </a:rPr>
            </a:br>
            <a:r>
              <a:rPr lang="fr-FR" smtClean="0">
                <a:solidFill>
                  <a:schemeClr val="accent5">
                    <a:lumMod val="75000"/>
                  </a:schemeClr>
                </a:solidFill>
              </a:rPr>
              <a:t>Gérondif  - </a:t>
            </a:r>
            <a:r>
              <a:rPr lang="ru-RU" smtClean="0">
                <a:solidFill>
                  <a:schemeClr val="accent5">
                    <a:lumMod val="75000"/>
                  </a:schemeClr>
                </a:solidFill>
              </a:rPr>
              <a:t>образование</a:t>
            </a:r>
            <a:r>
              <a:rPr lang="ru-RU" sz="4000"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
            </a:r>
            <a:br>
              <a:rPr lang="ru-RU" sz="4000"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br>
            <a:r>
              <a:rPr lang="fr-FR" dirty="0">
                <a:solidFill>
                  <a:schemeClr val="accent5">
                    <a:lumMod val="75000"/>
                  </a:schemeClr>
                </a:solidFill>
              </a:rPr>
              <a:t/>
            </a:r>
            <a:br>
              <a:rPr lang="fr-FR" dirty="0">
                <a:solidFill>
                  <a:schemeClr val="accent5">
                    <a:lumMod val="75000"/>
                  </a:schemeClr>
                </a:solidFill>
              </a:rPr>
            </a:br>
            <a:endParaRPr lang="ru-RU" dirty="0">
              <a:solidFill>
                <a:schemeClr val="accent5">
                  <a:lumMod val="75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397666215"/>
              </p:ext>
            </p:extLst>
          </p:nvPr>
        </p:nvGraphicFramePr>
        <p:xfrm>
          <a:off x="727787" y="999865"/>
          <a:ext cx="9843797" cy="5766059"/>
        </p:xfrm>
        <a:graphic>
          <a:graphicData uri="http://schemas.openxmlformats.org/drawingml/2006/table">
            <a:tbl>
              <a:tblPr firstRow="1" firstCol="1" bandRow="1">
                <a:tableStyleId>{5C22544A-7EE6-4342-B048-85BDC9FD1C3A}</a:tableStyleId>
              </a:tblPr>
              <a:tblGrid>
                <a:gridCol w="9843797"/>
              </a:tblGrid>
              <a:tr h="5766059">
                <a:tc>
                  <a:txBody>
                    <a:bodyPr/>
                    <a:lstStyle/>
                    <a:p>
                      <a:pPr marL="0" indent="0">
                        <a:lnSpc>
                          <a:spcPct val="100000"/>
                        </a:lnSpc>
                        <a:spcAft>
                          <a:spcPts val="1125"/>
                        </a:spcAft>
                        <a:buFont typeface="+mj-lt"/>
                        <a:buNone/>
                      </a:pPr>
                      <a:endParaRPr lang="fr-FR" sz="2400" b="1" smtClean="0">
                        <a:solidFill>
                          <a:schemeClr val="accent1"/>
                        </a:solidFill>
                        <a:effectLst/>
                      </a:endParaRPr>
                    </a:p>
                    <a:p>
                      <a:pPr marL="0" indent="0">
                        <a:lnSpc>
                          <a:spcPct val="100000"/>
                        </a:lnSpc>
                        <a:spcAft>
                          <a:spcPts val="600"/>
                        </a:spcAft>
                        <a:buFont typeface="+mj-lt"/>
                        <a:buNone/>
                      </a:pPr>
                      <a:endParaRPr lang="fr-FR" sz="2400" b="1" smtClean="0">
                        <a:solidFill>
                          <a:schemeClr val="accent6"/>
                        </a:solidFill>
                        <a:effectLst/>
                      </a:endParaRPr>
                    </a:p>
                    <a:p>
                      <a:pPr marL="457200" lvl="1" indent="0">
                        <a:lnSpc>
                          <a:spcPct val="100000"/>
                        </a:lnSpc>
                        <a:spcAft>
                          <a:spcPts val="1125"/>
                        </a:spcAft>
                        <a:buFont typeface="+mj-lt"/>
                        <a:buNone/>
                      </a:pPr>
                      <a:r>
                        <a:rPr lang="fr-FR" sz="2800" b="1" smtClean="0">
                          <a:solidFill>
                            <a:schemeClr val="tx2"/>
                          </a:solidFill>
                          <a:effectLst/>
                        </a:rPr>
                        <a:t>Participe</a:t>
                      </a:r>
                      <a:r>
                        <a:rPr lang="fr-FR" sz="2800" b="1" baseline="0" smtClean="0">
                          <a:solidFill>
                            <a:schemeClr val="tx2"/>
                          </a:solidFill>
                          <a:effectLst/>
                        </a:rPr>
                        <a:t> présent:     </a:t>
                      </a:r>
                    </a:p>
                    <a:p>
                      <a:pPr marL="457200" lvl="1" indent="0">
                        <a:lnSpc>
                          <a:spcPct val="100000"/>
                        </a:lnSpc>
                        <a:spcAft>
                          <a:spcPts val="1125"/>
                        </a:spcAft>
                        <a:buFont typeface="+mj-lt"/>
                        <a:buNone/>
                      </a:pPr>
                      <a:r>
                        <a:rPr lang="fr-FR" sz="2800" b="1" baseline="0" smtClean="0">
                          <a:solidFill>
                            <a:schemeClr val="accent6"/>
                          </a:solidFill>
                          <a:effectLst/>
                        </a:rPr>
                        <a:t>nous</a:t>
                      </a:r>
                      <a:r>
                        <a:rPr lang="fr-FR" sz="2800" b="1" baseline="0" smtClean="0">
                          <a:solidFill>
                            <a:schemeClr val="tx2"/>
                          </a:solidFill>
                          <a:effectLst/>
                        </a:rPr>
                        <a:t> all</a:t>
                      </a:r>
                      <a:r>
                        <a:rPr lang="fr-FR" sz="2800" b="1" strike="sngStrike" baseline="0" smtClean="0">
                          <a:solidFill>
                            <a:schemeClr val="tx2"/>
                          </a:solidFill>
                          <a:effectLst/>
                        </a:rPr>
                        <a:t>ons</a:t>
                      </a:r>
                      <a:r>
                        <a:rPr lang="fr-FR" sz="2800" b="1" baseline="0" smtClean="0">
                          <a:solidFill>
                            <a:schemeClr val="tx2"/>
                          </a:solidFill>
                          <a:effectLst/>
                        </a:rPr>
                        <a:t> </a:t>
                      </a:r>
                      <a:r>
                        <a:rPr lang="fr-FR" sz="2800" b="1" baseline="0" smtClean="0">
                          <a:solidFill>
                            <a:schemeClr val="tx2"/>
                          </a:solidFill>
                          <a:effectLst/>
                          <a:latin typeface="Segoe UI" panose="020B0502040204020203" pitchFamily="34" charset="0"/>
                          <a:cs typeface="Segoe UI" panose="020B0502040204020203" pitchFamily="34" charset="0"/>
                        </a:rPr>
                        <a:t>→ </a:t>
                      </a:r>
                      <a:r>
                        <a:rPr lang="fr-FR" sz="2800" b="1" baseline="0" smtClean="0">
                          <a:solidFill>
                            <a:schemeClr val="accent1"/>
                          </a:solidFill>
                          <a:effectLst/>
                          <a:latin typeface="+mn-lt"/>
                          <a:cs typeface="Segoe UI" panose="020B0502040204020203" pitchFamily="34" charset="0"/>
                        </a:rPr>
                        <a:t>en</a:t>
                      </a:r>
                      <a:r>
                        <a:rPr lang="fr-FR" sz="2800" b="1" baseline="0" smtClean="0">
                          <a:solidFill>
                            <a:schemeClr val="tx2"/>
                          </a:solidFill>
                          <a:effectLst/>
                          <a:latin typeface="+mn-lt"/>
                          <a:cs typeface="Segoe UI" panose="020B0502040204020203" pitchFamily="34" charset="0"/>
                        </a:rPr>
                        <a:t> all</a:t>
                      </a:r>
                      <a:r>
                        <a:rPr lang="fr-FR" sz="2800" b="1" baseline="0" smtClean="0">
                          <a:solidFill>
                            <a:schemeClr val="accent1"/>
                          </a:solidFill>
                          <a:effectLst/>
                          <a:latin typeface="+mn-lt"/>
                          <a:cs typeface="Segoe UI" panose="020B0502040204020203" pitchFamily="34" charset="0"/>
                        </a:rPr>
                        <a:t>ant</a:t>
                      </a:r>
                    </a:p>
                    <a:p>
                      <a:pPr marL="457200" lvl="1" indent="0">
                        <a:lnSpc>
                          <a:spcPct val="100000"/>
                        </a:lnSpc>
                        <a:spcAft>
                          <a:spcPts val="1125"/>
                        </a:spcAft>
                        <a:buFont typeface="+mj-lt"/>
                        <a:buNone/>
                      </a:pPr>
                      <a:r>
                        <a:rPr lang="fr-FR" sz="2800" b="1" baseline="0" smtClean="0">
                          <a:solidFill>
                            <a:schemeClr val="accent6"/>
                          </a:solidFill>
                          <a:effectLst/>
                          <a:latin typeface="+mn-lt"/>
                          <a:cs typeface="Segoe UI" panose="020B0502040204020203" pitchFamily="34" charset="0"/>
                        </a:rPr>
                        <a:t>nous</a:t>
                      </a:r>
                      <a:r>
                        <a:rPr lang="fr-FR" sz="2800" b="1" baseline="0" smtClean="0">
                          <a:solidFill>
                            <a:schemeClr val="tx2"/>
                          </a:solidFill>
                          <a:effectLst/>
                          <a:latin typeface="+mn-lt"/>
                          <a:cs typeface="Segoe UI" panose="020B0502040204020203" pitchFamily="34" charset="0"/>
                        </a:rPr>
                        <a:t> pren</a:t>
                      </a:r>
                      <a:r>
                        <a:rPr lang="fr-FR" sz="2800" b="1" strike="sngStrike" baseline="0" smtClean="0">
                          <a:solidFill>
                            <a:schemeClr val="tx2"/>
                          </a:solidFill>
                          <a:effectLst/>
                          <a:latin typeface="+mn-lt"/>
                          <a:cs typeface="Segoe UI" panose="020B0502040204020203" pitchFamily="34" charset="0"/>
                        </a:rPr>
                        <a:t>ons</a:t>
                      </a:r>
                      <a:r>
                        <a:rPr lang="fr-FR" sz="2800" b="1" baseline="0" smtClean="0">
                          <a:solidFill>
                            <a:schemeClr val="tx2"/>
                          </a:solidFill>
                          <a:effectLst/>
                          <a:latin typeface="+mn-lt"/>
                          <a:cs typeface="Segoe UI" panose="020B0502040204020203" pitchFamily="34" charset="0"/>
                        </a:rPr>
                        <a:t> </a:t>
                      </a:r>
                      <a:r>
                        <a:rPr lang="fr-FR" sz="2800" b="1" baseline="0" smtClean="0">
                          <a:solidFill>
                            <a:schemeClr val="tx2"/>
                          </a:solidFill>
                          <a:effectLst/>
                          <a:latin typeface="Segoe UI" panose="020B0502040204020203" pitchFamily="34" charset="0"/>
                          <a:cs typeface="Segoe UI" panose="020B0502040204020203" pitchFamily="34" charset="0"/>
                        </a:rPr>
                        <a:t>→ </a:t>
                      </a:r>
                      <a:r>
                        <a:rPr lang="fr-FR" sz="2800" b="1" baseline="0" smtClean="0">
                          <a:solidFill>
                            <a:schemeClr val="accent1"/>
                          </a:solidFill>
                          <a:effectLst/>
                          <a:latin typeface="+mn-lt"/>
                          <a:cs typeface="Segoe UI" panose="020B0502040204020203" pitchFamily="34" charset="0"/>
                        </a:rPr>
                        <a:t>en</a:t>
                      </a:r>
                      <a:r>
                        <a:rPr lang="fr-FR" sz="2800" b="1" baseline="0" smtClean="0">
                          <a:solidFill>
                            <a:schemeClr val="tx2"/>
                          </a:solidFill>
                          <a:effectLst/>
                          <a:latin typeface="+mn-lt"/>
                          <a:cs typeface="Segoe UI" panose="020B0502040204020203" pitchFamily="34" charset="0"/>
                        </a:rPr>
                        <a:t> pren</a:t>
                      </a:r>
                      <a:r>
                        <a:rPr lang="fr-FR" sz="2800" b="1" baseline="0" smtClean="0">
                          <a:solidFill>
                            <a:schemeClr val="accent1"/>
                          </a:solidFill>
                          <a:effectLst/>
                          <a:latin typeface="+mn-lt"/>
                          <a:cs typeface="Segoe UI" panose="020B0502040204020203" pitchFamily="34" charset="0"/>
                        </a:rPr>
                        <a:t>ant</a:t>
                      </a:r>
                    </a:p>
                    <a:p>
                      <a:pPr marL="0" lvl="0" indent="0">
                        <a:lnSpc>
                          <a:spcPct val="100000"/>
                        </a:lnSpc>
                        <a:spcAft>
                          <a:spcPts val="0"/>
                        </a:spcAft>
                        <a:buFont typeface="+mj-lt"/>
                        <a:buNone/>
                      </a:pPr>
                      <a:endParaRPr lang="fr-FR" sz="2800" b="1" baseline="0" smtClean="0">
                        <a:solidFill>
                          <a:schemeClr val="accent1"/>
                        </a:solidFill>
                        <a:effectLst/>
                        <a:latin typeface="+mn-lt"/>
                        <a:cs typeface="Segoe UI" panose="020B0502040204020203" pitchFamily="34" charset="0"/>
                      </a:endParaRPr>
                    </a:p>
                    <a:p>
                      <a:pPr marL="457200" lvl="1" indent="0">
                        <a:lnSpc>
                          <a:spcPct val="100000"/>
                        </a:lnSpc>
                        <a:spcAft>
                          <a:spcPts val="1125"/>
                        </a:spcAft>
                        <a:buFont typeface="+mj-lt"/>
                        <a:buNone/>
                      </a:pPr>
                      <a:r>
                        <a:rPr lang="fr-FR" sz="2800" b="1" baseline="0" smtClean="0">
                          <a:solidFill>
                            <a:schemeClr val="accent1"/>
                          </a:solidFill>
                          <a:effectLst/>
                          <a:latin typeface="+mn-lt"/>
                          <a:cs typeface="Segoe UI" panose="020B0502040204020203" pitchFamily="34" charset="0"/>
                        </a:rPr>
                        <a:t>en</a:t>
                      </a:r>
                      <a:r>
                        <a:rPr lang="fr-FR" sz="2800" b="1" baseline="0" smtClean="0">
                          <a:solidFill>
                            <a:schemeClr val="tx2"/>
                          </a:solidFill>
                          <a:effectLst/>
                          <a:latin typeface="+mn-lt"/>
                          <a:cs typeface="Segoe UI" panose="020B0502040204020203" pitchFamily="34" charset="0"/>
                        </a:rPr>
                        <a:t> </a:t>
                      </a:r>
                      <a:r>
                        <a:rPr lang="fr-FR" sz="2800" b="1" u="sng" baseline="0" smtClean="0">
                          <a:solidFill>
                            <a:schemeClr val="accent1"/>
                          </a:solidFill>
                          <a:effectLst/>
                          <a:latin typeface="+mn-lt"/>
                          <a:cs typeface="Segoe UI" panose="020B0502040204020203" pitchFamily="34" charset="0"/>
                        </a:rPr>
                        <a:t>se</a:t>
                      </a:r>
                      <a:r>
                        <a:rPr lang="fr-FR" sz="2800" b="1" baseline="0" smtClean="0">
                          <a:solidFill>
                            <a:schemeClr val="tx2"/>
                          </a:solidFill>
                          <a:effectLst/>
                          <a:latin typeface="+mn-lt"/>
                          <a:cs typeface="Segoe UI" panose="020B0502040204020203" pitchFamily="34" charset="0"/>
                        </a:rPr>
                        <a:t> promenant </a:t>
                      </a:r>
                    </a:p>
                    <a:p>
                      <a:pPr marL="457200" lvl="1" indent="0">
                        <a:lnSpc>
                          <a:spcPct val="100000"/>
                        </a:lnSpc>
                        <a:spcAft>
                          <a:spcPts val="1125"/>
                        </a:spcAft>
                        <a:buFont typeface="+mj-lt"/>
                        <a:buNone/>
                      </a:pPr>
                      <a:r>
                        <a:rPr lang="fr-FR" sz="2800" b="1" baseline="0" smtClean="0">
                          <a:solidFill>
                            <a:schemeClr val="tx2"/>
                          </a:solidFill>
                          <a:effectLst/>
                          <a:latin typeface="+mn-lt"/>
                          <a:cs typeface="Segoe UI" panose="020B0502040204020203" pitchFamily="34" charset="0"/>
                        </a:rPr>
                        <a:t>En </a:t>
                      </a:r>
                      <a:r>
                        <a:rPr lang="fr-FR" sz="2800" b="1" u="sng" baseline="0" smtClean="0">
                          <a:solidFill>
                            <a:schemeClr val="accent1"/>
                          </a:solidFill>
                          <a:effectLst/>
                          <a:latin typeface="+mn-lt"/>
                          <a:cs typeface="Segoe UI" panose="020B0502040204020203" pitchFamily="34" charset="0"/>
                        </a:rPr>
                        <a:t>me</a:t>
                      </a:r>
                      <a:r>
                        <a:rPr lang="fr-FR" sz="2800" b="1" baseline="0" smtClean="0">
                          <a:solidFill>
                            <a:schemeClr val="tx2"/>
                          </a:solidFill>
                          <a:effectLst/>
                          <a:latin typeface="+mn-lt"/>
                          <a:cs typeface="Segoe UI" panose="020B0502040204020203" pitchFamily="34" charset="0"/>
                        </a:rPr>
                        <a:t> promenant, </a:t>
                      </a:r>
                      <a:r>
                        <a:rPr lang="fr-FR" sz="2800" b="1" baseline="0" smtClean="0">
                          <a:solidFill>
                            <a:schemeClr val="accent1"/>
                          </a:solidFill>
                          <a:effectLst/>
                          <a:latin typeface="+mn-lt"/>
                          <a:cs typeface="Segoe UI" panose="020B0502040204020203" pitchFamily="34" charset="0"/>
                        </a:rPr>
                        <a:t>j’</a:t>
                      </a:r>
                      <a:r>
                        <a:rPr lang="fr-FR" sz="2800" b="1" baseline="0" smtClean="0">
                          <a:solidFill>
                            <a:schemeClr val="tx2"/>
                          </a:solidFill>
                          <a:effectLst/>
                          <a:latin typeface="+mn-lt"/>
                          <a:cs typeface="Segoe UI" panose="020B0502040204020203" pitchFamily="34" charset="0"/>
                        </a:rPr>
                        <a:t>ai rencontré mon voisin.</a:t>
                      </a:r>
                    </a:p>
                    <a:p>
                      <a:pPr marL="457200" lvl="1" indent="0">
                        <a:lnSpc>
                          <a:spcPct val="100000"/>
                        </a:lnSpc>
                        <a:spcAft>
                          <a:spcPts val="1125"/>
                        </a:spcAft>
                        <a:buFont typeface="+mj-lt"/>
                        <a:buNone/>
                      </a:pPr>
                      <a:r>
                        <a:rPr lang="fr-FR" sz="2800" b="1" baseline="0" smtClean="0">
                          <a:solidFill>
                            <a:schemeClr val="accent1"/>
                          </a:solidFill>
                          <a:effectLst/>
                          <a:latin typeface="+mn-lt"/>
                          <a:cs typeface="Segoe UI" panose="020B0502040204020203" pitchFamily="34" charset="0"/>
                        </a:rPr>
                        <a:t>en</a:t>
                      </a:r>
                      <a:r>
                        <a:rPr lang="fr-FR" sz="2800" b="1" baseline="0" smtClean="0">
                          <a:solidFill>
                            <a:schemeClr val="tx2"/>
                          </a:solidFill>
                          <a:effectLst/>
                          <a:latin typeface="+mn-lt"/>
                          <a:cs typeface="Segoe UI" panose="020B0502040204020203" pitchFamily="34" charset="0"/>
                        </a:rPr>
                        <a:t> </a:t>
                      </a:r>
                      <a:r>
                        <a:rPr lang="fr-FR" sz="2800" b="1" u="sng" baseline="0" smtClean="0">
                          <a:solidFill>
                            <a:schemeClr val="accent1"/>
                          </a:solidFill>
                          <a:effectLst/>
                          <a:latin typeface="+mn-lt"/>
                          <a:cs typeface="Segoe UI" panose="020B0502040204020203" pitchFamily="34" charset="0"/>
                        </a:rPr>
                        <a:t>te</a:t>
                      </a:r>
                      <a:r>
                        <a:rPr lang="fr-FR" sz="2800" b="1" baseline="0" smtClean="0">
                          <a:solidFill>
                            <a:schemeClr val="tx2"/>
                          </a:solidFill>
                          <a:effectLst/>
                          <a:latin typeface="+mn-lt"/>
                          <a:cs typeface="Segoe UI" panose="020B0502040204020203" pitchFamily="34" charset="0"/>
                        </a:rPr>
                        <a:t> voyant</a:t>
                      </a:r>
                    </a:p>
                    <a:p>
                      <a:pPr marL="457200" lvl="1" indent="0">
                        <a:lnSpc>
                          <a:spcPct val="100000"/>
                        </a:lnSpc>
                        <a:spcAft>
                          <a:spcPts val="0"/>
                        </a:spcAft>
                        <a:buFont typeface="+mj-lt"/>
                        <a:buNone/>
                      </a:pPr>
                      <a:endParaRPr lang="fr-FR" sz="2800" b="1" baseline="0" smtClean="0">
                        <a:solidFill>
                          <a:schemeClr val="tx2"/>
                        </a:solidFill>
                        <a:effectLst/>
                        <a:latin typeface="+mn-lt"/>
                        <a:cs typeface="Segoe UI" panose="020B0502040204020203" pitchFamily="34" charset="0"/>
                      </a:endParaRPr>
                    </a:p>
                    <a:p>
                      <a:pPr marL="457200" lvl="1" indent="0">
                        <a:lnSpc>
                          <a:spcPct val="100000"/>
                        </a:lnSpc>
                        <a:spcAft>
                          <a:spcPts val="1125"/>
                        </a:spcAft>
                        <a:buFont typeface="+mj-lt"/>
                        <a:buNone/>
                      </a:pPr>
                      <a:r>
                        <a:rPr lang="ru-RU" sz="2800" b="1" baseline="0" smtClean="0">
                          <a:solidFill>
                            <a:schemeClr val="tx2"/>
                          </a:solidFill>
                          <a:effectLst/>
                          <a:latin typeface="+mn-lt"/>
                          <a:cs typeface="Segoe UI" panose="020B0502040204020203" pitchFamily="34" charset="0"/>
                        </a:rPr>
                        <a:t>Отрицание : </a:t>
                      </a:r>
                      <a:r>
                        <a:rPr lang="en-US" sz="2800" b="1" baseline="0" smtClean="0">
                          <a:solidFill>
                            <a:schemeClr val="accent1"/>
                          </a:solidFill>
                          <a:effectLst/>
                          <a:latin typeface="+mn-lt"/>
                          <a:cs typeface="Segoe UI" panose="020B0502040204020203" pitchFamily="34" charset="0"/>
                        </a:rPr>
                        <a:t>sans</a:t>
                      </a:r>
                      <a:r>
                        <a:rPr lang="en-US" sz="2800" b="1" baseline="0" smtClean="0">
                          <a:solidFill>
                            <a:schemeClr val="tx2"/>
                          </a:solidFill>
                          <a:effectLst/>
                          <a:latin typeface="+mn-lt"/>
                          <a:cs typeface="Segoe UI" panose="020B0502040204020203" pitchFamily="34" charset="0"/>
                        </a:rPr>
                        <a:t> </a:t>
                      </a:r>
                      <a:r>
                        <a:rPr lang="fr-FR" sz="2800" b="1" baseline="0" smtClean="0">
                          <a:solidFill>
                            <a:schemeClr val="tx2"/>
                          </a:solidFill>
                          <a:effectLst/>
                          <a:latin typeface="+mn-lt"/>
                          <a:cs typeface="Segoe UI" panose="020B0502040204020203" pitchFamily="34" charset="0"/>
                        </a:rPr>
                        <a:t>+ infinitif </a:t>
                      </a:r>
                      <a:r>
                        <a:rPr lang="fr-FR" sz="2800" b="1" baseline="0" smtClean="0">
                          <a:solidFill>
                            <a:schemeClr val="tx2"/>
                          </a:solidFill>
                          <a:effectLst/>
                          <a:latin typeface="Segoe UI" panose="020B0502040204020203" pitchFamily="34" charset="0"/>
                          <a:cs typeface="Segoe UI" panose="020B0502040204020203" pitchFamily="34" charset="0"/>
                        </a:rPr>
                        <a:t>→ </a:t>
                      </a:r>
                      <a:r>
                        <a:rPr lang="fr-FR" sz="2800" b="1" baseline="0" smtClean="0">
                          <a:solidFill>
                            <a:schemeClr val="accent1"/>
                          </a:solidFill>
                          <a:effectLst/>
                          <a:latin typeface="+mn-lt"/>
                          <a:cs typeface="Segoe UI" panose="020B0502040204020203" pitchFamily="34" charset="0"/>
                        </a:rPr>
                        <a:t>sans</a:t>
                      </a:r>
                      <a:r>
                        <a:rPr lang="fr-FR" sz="2800" b="1" baseline="0" smtClean="0">
                          <a:solidFill>
                            <a:schemeClr val="tx2"/>
                          </a:solidFill>
                          <a:effectLst/>
                          <a:latin typeface="+mn-lt"/>
                          <a:cs typeface="Segoe UI" panose="020B0502040204020203" pitchFamily="34" charset="0"/>
                        </a:rPr>
                        <a:t> te voir </a:t>
                      </a:r>
                      <a:endParaRPr lang="ru-RU" sz="2800" b="1" baseline="0" smtClean="0">
                        <a:solidFill>
                          <a:schemeClr val="tx2"/>
                        </a:solidFill>
                        <a:effectLst/>
                        <a:latin typeface="+mn-lt"/>
                        <a:cs typeface="Segoe UI" panose="020B0502040204020203" pitchFamily="34" charset="0"/>
                      </a:endParaRPr>
                    </a:p>
                  </a:txBody>
                  <a:tcPr marL="68580" marR="68580" marT="0" marB="0">
                    <a:solidFill>
                      <a:schemeClr val="accent6">
                        <a:lumMod val="20000"/>
                        <a:lumOff val="80000"/>
                      </a:schemeClr>
                    </a:solidFill>
                  </a:tcPr>
                </a:tc>
              </a:tr>
            </a:tbl>
          </a:graphicData>
        </a:graphic>
      </p:graphicFrame>
      <p:sp>
        <p:nvSpPr>
          <p:cNvPr id="13" name="Номер слайда 12"/>
          <p:cNvSpPr>
            <a:spLocks noGrp="1"/>
          </p:cNvSpPr>
          <p:nvPr>
            <p:ph type="sldNum" sz="quarter" idx="12"/>
          </p:nvPr>
        </p:nvSpPr>
        <p:spPr/>
        <p:txBody>
          <a:bodyPr>
            <a:normAutofit lnSpcReduction="10000"/>
          </a:bodyPr>
          <a:lstStyle/>
          <a:p>
            <a:fld id="{5A659E87-CA1F-4BBE-A230-59F0B1E07E30}" type="slidenum">
              <a:rPr lang="ru-RU" smtClean="0"/>
              <a:t>1</a:t>
            </a:fld>
            <a:endParaRPr lang="ru-RU"/>
          </a:p>
        </p:txBody>
      </p:sp>
      <p:graphicFrame>
        <p:nvGraphicFramePr>
          <p:cNvPr id="10" name="Таблица 9"/>
          <p:cNvGraphicFramePr>
            <a:graphicFrameLocks noGrp="1"/>
          </p:cNvGraphicFramePr>
          <p:nvPr>
            <p:extLst>
              <p:ext uri="{D42A27DB-BD31-4B8C-83A1-F6EECF244321}">
                <p14:modId xmlns:p14="http://schemas.microsoft.com/office/powerpoint/2010/main" val="333907073"/>
              </p:ext>
            </p:extLst>
          </p:nvPr>
        </p:nvGraphicFramePr>
        <p:xfrm>
          <a:off x="6904653" y="2055534"/>
          <a:ext cx="3271729" cy="1468120"/>
        </p:xfrm>
        <a:graphic>
          <a:graphicData uri="http://schemas.openxmlformats.org/drawingml/2006/table">
            <a:tbl>
              <a:tblPr firstRow="1" bandRow="1">
                <a:tableStyleId>{5C22544A-7EE6-4342-B048-85BDC9FD1C3A}</a:tableStyleId>
              </a:tblPr>
              <a:tblGrid>
                <a:gridCol w="3271729"/>
              </a:tblGrid>
              <a:tr h="1228893">
                <a:tc>
                  <a:txBody>
                    <a:bodyPr/>
                    <a:lstStyle/>
                    <a:p>
                      <a:pPr marL="0" indent="0">
                        <a:lnSpc>
                          <a:spcPct val="100000"/>
                        </a:lnSpc>
                        <a:spcAft>
                          <a:spcPts val="1125"/>
                        </a:spcAft>
                        <a:buFont typeface="+mj-lt"/>
                        <a:buNone/>
                      </a:pPr>
                      <a:r>
                        <a:rPr lang="fr-FR" sz="2400" b="1" baseline="0" smtClean="0">
                          <a:solidFill>
                            <a:schemeClr val="bg1"/>
                          </a:solidFill>
                          <a:effectLst/>
                          <a:latin typeface="+mn-lt"/>
                          <a:cs typeface="Segoe UI" panose="020B0502040204020203" pitchFamily="34" charset="0"/>
                        </a:rPr>
                        <a:t>être - en étant </a:t>
                      </a:r>
                    </a:p>
                    <a:p>
                      <a:pPr marL="0" indent="0">
                        <a:lnSpc>
                          <a:spcPct val="100000"/>
                        </a:lnSpc>
                        <a:spcAft>
                          <a:spcPts val="1125"/>
                        </a:spcAft>
                        <a:buFont typeface="+mj-lt"/>
                        <a:buNone/>
                      </a:pPr>
                      <a:r>
                        <a:rPr lang="fr-FR" sz="2400" b="1" baseline="0" smtClean="0">
                          <a:solidFill>
                            <a:schemeClr val="bg1"/>
                          </a:solidFill>
                          <a:effectLst/>
                          <a:latin typeface="+mn-lt"/>
                          <a:cs typeface="Segoe UI" panose="020B0502040204020203" pitchFamily="34" charset="0"/>
                        </a:rPr>
                        <a:t>avoir - en ayant</a:t>
                      </a:r>
                    </a:p>
                    <a:p>
                      <a:pPr marL="0" indent="0">
                        <a:lnSpc>
                          <a:spcPct val="100000"/>
                        </a:lnSpc>
                        <a:spcAft>
                          <a:spcPts val="1125"/>
                        </a:spcAft>
                        <a:buFont typeface="+mj-lt"/>
                        <a:buNone/>
                      </a:pPr>
                      <a:r>
                        <a:rPr lang="fr-FR" sz="2400" b="1" baseline="0" smtClean="0">
                          <a:solidFill>
                            <a:schemeClr val="bg1"/>
                          </a:solidFill>
                          <a:effectLst/>
                          <a:latin typeface="+mn-lt"/>
                          <a:cs typeface="Segoe UI" panose="020B0502040204020203" pitchFamily="34" charset="0"/>
                        </a:rPr>
                        <a:t>savoir - en sachant</a:t>
                      </a:r>
                    </a:p>
                  </a:txBody>
                  <a:tcPr>
                    <a:solidFill>
                      <a:schemeClr val="accent1"/>
                    </a:solidFill>
                  </a:tcPr>
                </a:tc>
              </a:tr>
            </a:tbl>
          </a:graphicData>
        </a:graphic>
      </p:graphicFrame>
      <p:graphicFrame>
        <p:nvGraphicFramePr>
          <p:cNvPr id="14" name="Таблица 13"/>
          <p:cNvGraphicFramePr>
            <a:graphicFrameLocks noGrp="1"/>
          </p:cNvGraphicFramePr>
          <p:nvPr>
            <p:extLst>
              <p:ext uri="{D42A27DB-BD31-4B8C-83A1-F6EECF244321}">
                <p14:modId xmlns:p14="http://schemas.microsoft.com/office/powerpoint/2010/main" val="289300969"/>
              </p:ext>
            </p:extLst>
          </p:nvPr>
        </p:nvGraphicFramePr>
        <p:xfrm>
          <a:off x="1033625" y="1270172"/>
          <a:ext cx="5245877" cy="518160"/>
        </p:xfrm>
        <a:graphic>
          <a:graphicData uri="http://schemas.openxmlformats.org/drawingml/2006/table">
            <a:tbl>
              <a:tblPr firstRow="1" bandRow="1">
                <a:tableStyleId>{5C22544A-7EE6-4342-B048-85BDC9FD1C3A}</a:tableStyleId>
              </a:tblPr>
              <a:tblGrid>
                <a:gridCol w="5245877"/>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800" b="1" smtClean="0">
                          <a:solidFill>
                            <a:schemeClr val="accent1"/>
                          </a:solidFill>
                          <a:effectLst/>
                        </a:rPr>
                        <a:t>En </a:t>
                      </a:r>
                      <a:r>
                        <a:rPr lang="fr-FR" sz="2800" b="1" smtClean="0">
                          <a:solidFill>
                            <a:schemeClr val="tx2"/>
                          </a:solidFill>
                          <a:effectLst/>
                        </a:rPr>
                        <a:t>+</a:t>
                      </a:r>
                      <a:r>
                        <a:rPr lang="fr-FR" sz="2800" b="1" smtClean="0">
                          <a:solidFill>
                            <a:schemeClr val="accent1"/>
                          </a:solidFill>
                          <a:effectLst/>
                        </a:rPr>
                        <a:t> </a:t>
                      </a:r>
                      <a:r>
                        <a:rPr lang="fr-FR" sz="2800" b="1" smtClean="0">
                          <a:solidFill>
                            <a:schemeClr val="accent6"/>
                          </a:solidFill>
                          <a:effectLst/>
                        </a:rPr>
                        <a:t>participe présent</a:t>
                      </a:r>
                    </a:p>
                  </a:txBody>
                  <a:tcPr>
                    <a:solidFill>
                      <a:schemeClr val="bg2"/>
                    </a:solidFill>
                  </a:tcPr>
                </a:tc>
              </a:tr>
            </a:tbl>
          </a:graphicData>
        </a:graphic>
      </p:graphicFrame>
    </p:spTree>
    <p:extLst>
      <p:ext uri="{BB962C8B-B14F-4D97-AF65-F5344CB8AC3E}">
        <p14:creationId xmlns:p14="http://schemas.microsoft.com/office/powerpoint/2010/main" val="37564911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60079" y="286603"/>
            <a:ext cx="10295601" cy="1768931"/>
          </a:xfrm>
        </p:spPr>
        <p:txBody>
          <a:bodyPr>
            <a:normAutofit fontScale="90000"/>
          </a:bodyPr>
          <a:lstStyle/>
          <a:p>
            <a:r>
              <a:rPr lang="fr-FR" smtClean="0">
                <a:solidFill>
                  <a:schemeClr val="accent5">
                    <a:lumMod val="75000"/>
                  </a:schemeClr>
                </a:solidFill>
              </a:rPr>
              <a:t/>
            </a:r>
            <a:br>
              <a:rPr lang="fr-FR" smtClean="0">
                <a:solidFill>
                  <a:schemeClr val="accent5">
                    <a:lumMod val="75000"/>
                  </a:schemeClr>
                </a:solidFill>
              </a:rPr>
            </a:br>
            <a:r>
              <a:rPr lang="fr-FR" smtClean="0">
                <a:solidFill>
                  <a:schemeClr val="accent5">
                    <a:lumMod val="75000"/>
                  </a:schemeClr>
                </a:solidFill>
              </a:rPr>
              <a:t>Révision des quantités</a:t>
            </a:r>
            <a:r>
              <a:rPr lang="ru-RU" sz="3600"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
            </a:r>
            <a:br>
              <a:rPr lang="ru-RU" sz="3600"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br>
            <a:r>
              <a:rPr lang="fr-FR" dirty="0">
                <a:solidFill>
                  <a:schemeClr val="accent5">
                    <a:lumMod val="75000"/>
                  </a:schemeClr>
                </a:solidFill>
              </a:rPr>
              <a:t/>
            </a:r>
            <a:br>
              <a:rPr lang="fr-FR" dirty="0">
                <a:solidFill>
                  <a:schemeClr val="accent5">
                    <a:lumMod val="75000"/>
                  </a:schemeClr>
                </a:solidFill>
              </a:rPr>
            </a:br>
            <a:endParaRPr lang="ru-RU" dirty="0">
              <a:solidFill>
                <a:schemeClr val="accent5">
                  <a:lumMod val="75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909530077"/>
              </p:ext>
            </p:extLst>
          </p:nvPr>
        </p:nvGraphicFramePr>
        <p:xfrm>
          <a:off x="690880" y="1156996"/>
          <a:ext cx="10373359" cy="5389563"/>
        </p:xfrm>
        <a:graphic>
          <a:graphicData uri="http://schemas.openxmlformats.org/drawingml/2006/table">
            <a:tbl>
              <a:tblPr firstRow="1" firstCol="1" bandRow="1">
                <a:tableStyleId>{5C22544A-7EE6-4342-B048-85BDC9FD1C3A}</a:tableStyleId>
              </a:tblPr>
              <a:tblGrid>
                <a:gridCol w="10373359"/>
              </a:tblGrid>
              <a:tr h="4935894">
                <a:tc>
                  <a:txBody>
                    <a:bodyPr/>
                    <a:lstStyle/>
                    <a:p>
                      <a:pPr marL="0" indent="0">
                        <a:lnSpc>
                          <a:spcPct val="150000"/>
                        </a:lnSpc>
                        <a:spcAft>
                          <a:spcPts val="1125"/>
                        </a:spcAft>
                        <a:buFont typeface="+mj-lt"/>
                        <a:buNone/>
                      </a:pPr>
                      <a:r>
                        <a:rPr lang="fr-FR" sz="2000" b="1" smtClean="0">
                          <a:solidFill>
                            <a:schemeClr val="accent1"/>
                          </a:solidFill>
                          <a:effectLst/>
                        </a:rPr>
                        <a:t>Mettez</a:t>
                      </a:r>
                      <a:r>
                        <a:rPr lang="fr-FR" sz="2000" b="1" baseline="0" smtClean="0">
                          <a:solidFill>
                            <a:schemeClr val="accent1"/>
                          </a:solidFill>
                          <a:effectLst/>
                        </a:rPr>
                        <a:t> l’article contracté ou la préposition de</a:t>
                      </a:r>
                      <a:r>
                        <a:rPr lang="en-US" sz="2000" b="1" smtClean="0">
                          <a:solidFill>
                            <a:schemeClr val="accent1"/>
                          </a:solidFill>
                          <a:effectLst/>
                        </a:rPr>
                        <a:t> :</a:t>
                      </a:r>
                      <a:endParaRPr lang="en-US" sz="2000" b="1" smtClean="0">
                        <a:solidFill>
                          <a:schemeClr val="accent1"/>
                        </a:solidFill>
                        <a:effectLst/>
                      </a:endParaRPr>
                    </a:p>
                    <a:p>
                      <a:pPr marL="0" marR="0" lvl="0" indent="0" algn="l" defTabSz="914400" rtl="0" eaLnBrk="1" fontAlgn="auto" latinLnBrk="0" hangingPunct="1">
                        <a:lnSpc>
                          <a:spcPct val="150000"/>
                        </a:lnSpc>
                        <a:spcBef>
                          <a:spcPts val="0"/>
                        </a:spcBef>
                        <a:spcAft>
                          <a:spcPts val="1125"/>
                        </a:spcAft>
                        <a:buClrTx/>
                        <a:buSzTx/>
                        <a:buFont typeface="Arial" panose="020B0604020202020204" pitchFamily="34" charset="0"/>
                        <a:buNone/>
                        <a:tabLst/>
                        <a:defRPr/>
                      </a:pPr>
                      <a:r>
                        <a:rPr lang="fr-FR" sz="2000" b="1" kern="1200" smtClean="0">
                          <a:solidFill>
                            <a:schemeClr val="tx2"/>
                          </a:solidFill>
                          <a:effectLst/>
                          <a:latin typeface="+mn-lt"/>
                          <a:ea typeface="+mn-ea"/>
                          <a:cs typeface="+mn-cs"/>
                        </a:rPr>
                        <a:t>Une carafe ….. eau, un kilo ….. sucre, un litre ….. lait, un pot ….. confiture,              la plupart ….. appartements, un quart ….. colocataires, trop de ….. bruit,                un peu ….. patience, le reste ….. travail, 50% ….. annonces, un million ….. animaux, mille ….. personnes, la moitié ….. stagiaires, un tiers ….. population, un milliard ….. habitants, un verre ….. jus, un bouquet ….. fleurs,                  200 grammes ….. beurre, assez ….. pain. </a:t>
                      </a:r>
                      <a:endParaRPr lang="ru-RU" sz="2000" b="1" kern="1200" smtClean="0">
                        <a:solidFill>
                          <a:schemeClr val="tx2"/>
                        </a:solidFill>
                        <a:effectLst/>
                        <a:latin typeface="+mn-lt"/>
                        <a:ea typeface="+mn-ea"/>
                        <a:cs typeface="+mn-cs"/>
                      </a:endParaRPr>
                    </a:p>
                    <a:p>
                      <a:pPr marL="0" indent="0">
                        <a:lnSpc>
                          <a:spcPct val="150000"/>
                        </a:lnSpc>
                        <a:spcAft>
                          <a:spcPts val="1125"/>
                        </a:spcAft>
                        <a:buFont typeface="Arial" panose="020B0604020202020204" pitchFamily="34" charset="0"/>
                        <a:buNone/>
                      </a:pPr>
                      <a:r>
                        <a:rPr lang="fr-FR" sz="2000" b="1" smtClean="0">
                          <a:solidFill>
                            <a:schemeClr val="accent1"/>
                          </a:solidFill>
                          <a:effectLst/>
                        </a:rPr>
                        <a:t>Traduisez :</a:t>
                      </a:r>
                      <a:r>
                        <a:rPr lang="fr-FR" sz="2000" b="1" baseline="0" smtClean="0">
                          <a:solidFill>
                            <a:schemeClr val="accent1"/>
                          </a:solidFill>
                          <a:effectLst/>
                        </a:rPr>
                        <a:t> </a:t>
                      </a:r>
                      <a:endParaRPr lang="ru-RU" sz="2000" b="1" smtClean="0">
                        <a:solidFill>
                          <a:schemeClr val="accent1"/>
                        </a:solidFill>
                        <a:effectLst/>
                      </a:endParaRPr>
                    </a:p>
                    <a:p>
                      <a:pPr marL="0" indent="0">
                        <a:lnSpc>
                          <a:spcPct val="150000"/>
                        </a:lnSpc>
                        <a:spcAft>
                          <a:spcPts val="1125"/>
                        </a:spcAft>
                        <a:buFont typeface="Arial" panose="020B0604020202020204" pitchFamily="34" charset="0"/>
                        <a:buNone/>
                      </a:pPr>
                      <a:r>
                        <a:rPr lang="ru-RU" sz="2000" b="1" smtClean="0">
                          <a:solidFill>
                            <a:schemeClr val="tx2"/>
                          </a:solidFill>
                          <a:effectLst/>
                        </a:rPr>
                        <a:t>бутылка</a:t>
                      </a:r>
                      <a:r>
                        <a:rPr lang="ru-RU" sz="2000" b="1" baseline="0" smtClean="0">
                          <a:solidFill>
                            <a:schemeClr val="tx2"/>
                          </a:solidFill>
                          <a:effectLst/>
                        </a:rPr>
                        <a:t> воды</a:t>
                      </a:r>
                      <a:r>
                        <a:rPr lang="fr-FR" sz="2000" b="1" baseline="0" smtClean="0">
                          <a:solidFill>
                            <a:schemeClr val="tx2"/>
                          </a:solidFill>
                          <a:effectLst/>
                        </a:rPr>
                        <a:t>, </a:t>
                      </a:r>
                      <a:r>
                        <a:rPr lang="ru-RU" sz="2000" b="1" baseline="0" smtClean="0">
                          <a:solidFill>
                            <a:schemeClr val="tx2"/>
                          </a:solidFill>
                          <a:effectLst/>
                        </a:rPr>
                        <a:t>много рыбы</a:t>
                      </a:r>
                      <a:r>
                        <a:rPr lang="fr-FR" sz="2000" b="1" baseline="0" smtClean="0">
                          <a:solidFill>
                            <a:schemeClr val="tx2"/>
                          </a:solidFill>
                          <a:effectLst/>
                        </a:rPr>
                        <a:t>, </a:t>
                      </a:r>
                      <a:r>
                        <a:rPr lang="ru-RU" sz="2000" b="1" baseline="0" smtClean="0">
                          <a:solidFill>
                            <a:schemeClr val="tx2"/>
                          </a:solidFill>
                          <a:effectLst/>
                        </a:rPr>
                        <a:t>слишком много пробок</a:t>
                      </a:r>
                      <a:r>
                        <a:rPr lang="fr-FR" sz="2000" b="1" baseline="0" smtClean="0">
                          <a:solidFill>
                            <a:schemeClr val="tx2"/>
                          </a:solidFill>
                          <a:effectLst/>
                        </a:rPr>
                        <a:t>, </a:t>
                      </a:r>
                      <a:r>
                        <a:rPr lang="ru-RU" sz="2000" b="1" baseline="0" smtClean="0">
                          <a:solidFill>
                            <a:schemeClr val="tx2"/>
                          </a:solidFill>
                          <a:effectLst/>
                        </a:rPr>
                        <a:t>достаточно много клубники</a:t>
                      </a:r>
                      <a:r>
                        <a:rPr lang="fr-FR" sz="2000" b="1" baseline="0" smtClean="0">
                          <a:solidFill>
                            <a:schemeClr val="tx2"/>
                          </a:solidFill>
                          <a:effectLst/>
                        </a:rPr>
                        <a:t>, </a:t>
                      </a:r>
                      <a:r>
                        <a:rPr lang="ru-RU" sz="2000" b="1" baseline="0" smtClean="0">
                          <a:solidFill>
                            <a:schemeClr val="tx2"/>
                          </a:solidFill>
                          <a:effectLst/>
                        </a:rPr>
                        <a:t>мало ветчины</a:t>
                      </a:r>
                      <a:r>
                        <a:rPr lang="fr-FR" sz="2000" b="1" baseline="0" smtClean="0">
                          <a:solidFill>
                            <a:schemeClr val="tx2"/>
                          </a:solidFill>
                          <a:effectLst/>
                        </a:rPr>
                        <a:t>, </a:t>
                      </a:r>
                      <a:r>
                        <a:rPr lang="ru-RU" sz="2000" b="1" baseline="0" smtClean="0">
                          <a:solidFill>
                            <a:schemeClr val="tx2"/>
                          </a:solidFill>
                          <a:effectLst/>
                        </a:rPr>
                        <a:t>большинство людей</a:t>
                      </a:r>
                      <a:r>
                        <a:rPr lang="fr-FR" sz="2000" b="1" baseline="0" smtClean="0">
                          <a:solidFill>
                            <a:schemeClr val="tx2"/>
                          </a:solidFill>
                          <a:effectLst/>
                        </a:rPr>
                        <a:t>, </a:t>
                      </a:r>
                      <a:r>
                        <a:rPr lang="ru-RU" sz="2000" b="1" baseline="0" smtClean="0">
                          <a:solidFill>
                            <a:schemeClr val="tx2"/>
                          </a:solidFill>
                          <a:effectLst/>
                        </a:rPr>
                        <a:t>половина передач</a:t>
                      </a:r>
                      <a:r>
                        <a:rPr lang="fr-FR" sz="2000" b="1" baseline="0" smtClean="0">
                          <a:solidFill>
                            <a:schemeClr val="tx2"/>
                          </a:solidFill>
                          <a:effectLst/>
                        </a:rPr>
                        <a:t>,    </a:t>
                      </a:r>
                      <a:r>
                        <a:rPr lang="ru-RU" sz="2000" b="1" baseline="0" smtClean="0">
                          <a:solidFill>
                            <a:schemeClr val="tx2"/>
                          </a:solidFill>
                          <a:effectLst/>
                        </a:rPr>
                        <a:t>треть браков</a:t>
                      </a:r>
                      <a:r>
                        <a:rPr lang="fr-FR" sz="2000" b="1" baseline="0" smtClean="0">
                          <a:solidFill>
                            <a:schemeClr val="tx2"/>
                          </a:solidFill>
                          <a:effectLst/>
                        </a:rPr>
                        <a:t>, </a:t>
                      </a:r>
                      <a:r>
                        <a:rPr lang="ru-RU" sz="2000" b="1" baseline="0" smtClean="0">
                          <a:solidFill>
                            <a:schemeClr val="tx2"/>
                          </a:solidFill>
                          <a:effectLst/>
                        </a:rPr>
                        <a:t>четверть пирога</a:t>
                      </a:r>
                      <a:r>
                        <a:rPr lang="fr-FR" sz="2000" b="1" baseline="0" smtClean="0">
                          <a:solidFill>
                            <a:schemeClr val="tx2"/>
                          </a:solidFill>
                          <a:effectLst/>
                        </a:rPr>
                        <a:t>, </a:t>
                      </a:r>
                      <a:r>
                        <a:rPr lang="ru-RU" sz="2000" b="1" baseline="0" smtClean="0">
                          <a:solidFill>
                            <a:schemeClr val="tx2"/>
                          </a:solidFill>
                          <a:effectLst/>
                        </a:rPr>
                        <a:t>оставшееся время</a:t>
                      </a:r>
                    </a:p>
                  </a:txBody>
                  <a:tcPr marL="68580" marR="68580" marT="0" marB="0">
                    <a:solidFill>
                      <a:schemeClr val="accent6">
                        <a:lumMod val="20000"/>
                        <a:lumOff val="80000"/>
                      </a:schemeClr>
                    </a:solidFill>
                  </a:tcPr>
                </a:tc>
              </a:tr>
            </a:tbl>
          </a:graphicData>
        </a:graphic>
      </p:graphicFrame>
      <p:sp>
        <p:nvSpPr>
          <p:cNvPr id="13" name="Номер слайда 12"/>
          <p:cNvSpPr>
            <a:spLocks noGrp="1"/>
          </p:cNvSpPr>
          <p:nvPr>
            <p:ph type="sldNum" sz="quarter" idx="12"/>
          </p:nvPr>
        </p:nvSpPr>
        <p:spPr/>
        <p:txBody>
          <a:bodyPr>
            <a:normAutofit lnSpcReduction="10000"/>
          </a:bodyPr>
          <a:lstStyle/>
          <a:p>
            <a:fld id="{5A659E87-CA1F-4BBE-A230-59F0B1E07E30}" type="slidenum">
              <a:rPr lang="ru-RU" smtClean="0"/>
              <a:t>10</a:t>
            </a:fld>
            <a:endParaRPr lang="ru-RU"/>
          </a:p>
        </p:txBody>
      </p:sp>
    </p:spTree>
    <p:extLst>
      <p:ext uri="{BB962C8B-B14F-4D97-AF65-F5344CB8AC3E}">
        <p14:creationId xmlns:p14="http://schemas.microsoft.com/office/powerpoint/2010/main" val="19629744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60079" y="286603"/>
            <a:ext cx="10295601" cy="1768931"/>
          </a:xfrm>
        </p:spPr>
        <p:txBody>
          <a:bodyPr>
            <a:normAutofit fontScale="90000"/>
          </a:bodyPr>
          <a:lstStyle/>
          <a:p>
            <a:r>
              <a:rPr lang="fr-FR" smtClean="0">
                <a:solidFill>
                  <a:schemeClr val="accent5">
                    <a:lumMod val="75000"/>
                  </a:schemeClr>
                </a:solidFill>
              </a:rPr>
              <a:t/>
            </a:r>
            <a:br>
              <a:rPr lang="fr-FR" smtClean="0">
                <a:solidFill>
                  <a:schemeClr val="accent5">
                    <a:lumMod val="75000"/>
                  </a:schemeClr>
                </a:solidFill>
              </a:rPr>
            </a:br>
            <a:r>
              <a:rPr lang="fr-FR" smtClean="0">
                <a:solidFill>
                  <a:schemeClr val="accent5">
                    <a:lumMod val="75000"/>
                  </a:schemeClr>
                </a:solidFill>
              </a:rPr>
              <a:t>Révision des verbes</a:t>
            </a:r>
            <a:r>
              <a:rPr lang="ru-RU" sz="3600"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
            </a:r>
            <a:br>
              <a:rPr lang="ru-RU" sz="3600"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br>
            <a:r>
              <a:rPr lang="fr-FR" dirty="0">
                <a:solidFill>
                  <a:schemeClr val="accent5">
                    <a:lumMod val="75000"/>
                  </a:schemeClr>
                </a:solidFill>
              </a:rPr>
              <a:t/>
            </a:r>
            <a:br>
              <a:rPr lang="fr-FR" dirty="0">
                <a:solidFill>
                  <a:schemeClr val="accent5">
                    <a:lumMod val="75000"/>
                  </a:schemeClr>
                </a:solidFill>
              </a:rPr>
            </a:br>
            <a:endParaRPr lang="ru-RU" dirty="0">
              <a:solidFill>
                <a:schemeClr val="accent5">
                  <a:lumMod val="75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253804153"/>
              </p:ext>
            </p:extLst>
          </p:nvPr>
        </p:nvGraphicFramePr>
        <p:xfrm>
          <a:off x="690880" y="1156996"/>
          <a:ext cx="10373359" cy="4935894"/>
        </p:xfrm>
        <a:graphic>
          <a:graphicData uri="http://schemas.openxmlformats.org/drawingml/2006/table">
            <a:tbl>
              <a:tblPr firstRow="1" firstCol="1" bandRow="1">
                <a:tableStyleId>{5C22544A-7EE6-4342-B048-85BDC9FD1C3A}</a:tableStyleId>
              </a:tblPr>
              <a:tblGrid>
                <a:gridCol w="10373359"/>
              </a:tblGrid>
              <a:tr h="4935894">
                <a:tc>
                  <a:txBody>
                    <a:bodyPr/>
                    <a:lstStyle/>
                    <a:p>
                      <a:pPr marL="0" indent="0">
                        <a:lnSpc>
                          <a:spcPct val="150000"/>
                        </a:lnSpc>
                        <a:spcAft>
                          <a:spcPts val="1125"/>
                        </a:spcAft>
                        <a:buFont typeface="Arial" panose="020B0604020202020204" pitchFamily="34" charset="0"/>
                        <a:buNone/>
                      </a:pPr>
                      <a:r>
                        <a:rPr lang="fr-FR" sz="2000" b="1" smtClean="0">
                          <a:solidFill>
                            <a:schemeClr val="accent1"/>
                          </a:solidFill>
                          <a:effectLst/>
                        </a:rPr>
                        <a:t>Traduisez :</a:t>
                      </a:r>
                      <a:r>
                        <a:rPr lang="fr-FR" sz="2000" b="1" baseline="0" smtClean="0">
                          <a:solidFill>
                            <a:schemeClr val="accent1"/>
                          </a:solidFill>
                          <a:effectLst/>
                        </a:rPr>
                        <a:t> </a:t>
                      </a:r>
                    </a:p>
                    <a:p>
                      <a:pPr marL="457200" indent="-457200">
                        <a:lnSpc>
                          <a:spcPct val="100000"/>
                        </a:lnSpc>
                        <a:spcAft>
                          <a:spcPts val="1125"/>
                        </a:spcAft>
                        <a:buFont typeface="+mj-lt"/>
                        <a:buAutoNum type="arabicPeriod"/>
                      </a:pPr>
                      <a:r>
                        <a:rPr lang="ru-RU" sz="2000" b="1" smtClean="0">
                          <a:solidFill>
                            <a:schemeClr val="tx2"/>
                          </a:solidFill>
                          <a:effectLst/>
                        </a:rPr>
                        <a:t>Этот старый дом никому не принадлжит.</a:t>
                      </a:r>
                    </a:p>
                    <a:p>
                      <a:pPr marL="457200" indent="-457200">
                        <a:lnSpc>
                          <a:spcPct val="100000"/>
                        </a:lnSpc>
                        <a:spcAft>
                          <a:spcPts val="1125"/>
                        </a:spcAft>
                        <a:buFont typeface="+mj-lt"/>
                        <a:buAutoNum type="arabicPeriod"/>
                      </a:pPr>
                      <a:r>
                        <a:rPr lang="ru-RU" sz="2000" b="1" smtClean="0">
                          <a:solidFill>
                            <a:schemeClr val="tx2"/>
                          </a:solidFill>
                          <a:effectLst/>
                        </a:rPr>
                        <a:t>Я</a:t>
                      </a:r>
                      <a:r>
                        <a:rPr lang="ru-RU" sz="2000" b="1" baseline="0" smtClean="0">
                          <a:solidFill>
                            <a:schemeClr val="tx2"/>
                          </a:solidFill>
                          <a:effectLst/>
                        </a:rPr>
                        <a:t> получил хороший результат.</a:t>
                      </a:r>
                    </a:p>
                    <a:p>
                      <a:pPr marL="457200" indent="-457200">
                        <a:lnSpc>
                          <a:spcPct val="100000"/>
                        </a:lnSpc>
                        <a:spcAft>
                          <a:spcPts val="1125"/>
                        </a:spcAft>
                        <a:buFont typeface="+mj-lt"/>
                        <a:buAutoNum type="arabicPeriod"/>
                      </a:pPr>
                      <a:r>
                        <a:rPr lang="ru-RU" sz="2000" b="1" smtClean="0">
                          <a:solidFill>
                            <a:schemeClr val="tx2"/>
                          </a:solidFill>
                          <a:effectLst/>
                        </a:rPr>
                        <a:t>Держи! Это твой шарф!</a:t>
                      </a:r>
                    </a:p>
                    <a:p>
                      <a:pPr marL="457200" indent="-457200">
                        <a:lnSpc>
                          <a:spcPct val="100000"/>
                        </a:lnSpc>
                        <a:spcAft>
                          <a:spcPts val="1125"/>
                        </a:spcAft>
                        <a:buFont typeface="+mj-lt"/>
                        <a:buAutoNum type="arabicPeriod"/>
                      </a:pPr>
                      <a:r>
                        <a:rPr lang="ru-RU" sz="2000" b="1" smtClean="0">
                          <a:solidFill>
                            <a:schemeClr val="tx2"/>
                          </a:solidFill>
                          <a:effectLst/>
                        </a:rPr>
                        <a:t>Они</a:t>
                      </a:r>
                      <a:r>
                        <a:rPr lang="ru-RU" sz="2000" b="1" baseline="0" smtClean="0">
                          <a:solidFill>
                            <a:schemeClr val="tx2"/>
                          </a:solidFill>
                          <a:effectLst/>
                        </a:rPr>
                        <a:t> ничего не запомнили.</a:t>
                      </a:r>
                    </a:p>
                    <a:p>
                      <a:pPr marL="457200" indent="-457200">
                        <a:lnSpc>
                          <a:spcPct val="100000"/>
                        </a:lnSpc>
                        <a:spcAft>
                          <a:spcPts val="1125"/>
                        </a:spcAft>
                        <a:buFont typeface="+mj-lt"/>
                        <a:buAutoNum type="arabicPeriod"/>
                      </a:pPr>
                      <a:r>
                        <a:rPr lang="ru-RU" sz="2000" b="1" baseline="0" smtClean="0">
                          <a:solidFill>
                            <a:schemeClr val="tx2"/>
                          </a:solidFill>
                          <a:effectLst/>
                        </a:rPr>
                        <a:t>Родители его поддерживают.</a:t>
                      </a:r>
                    </a:p>
                    <a:p>
                      <a:pPr marL="457200" indent="-457200">
                        <a:lnSpc>
                          <a:spcPct val="100000"/>
                        </a:lnSpc>
                        <a:spcAft>
                          <a:spcPts val="1125"/>
                        </a:spcAft>
                        <a:buFont typeface="+mj-lt"/>
                        <a:buAutoNum type="arabicPeriod"/>
                      </a:pPr>
                      <a:r>
                        <a:rPr lang="ru-RU" sz="2000" b="1" baseline="0" smtClean="0">
                          <a:solidFill>
                            <a:schemeClr val="tx2"/>
                          </a:solidFill>
                          <a:effectLst/>
                        </a:rPr>
                        <a:t>Эта дата нам не подходит.</a:t>
                      </a:r>
                    </a:p>
                    <a:p>
                      <a:pPr marL="457200" indent="-457200">
                        <a:lnSpc>
                          <a:spcPct val="100000"/>
                        </a:lnSpc>
                        <a:spcAft>
                          <a:spcPts val="1125"/>
                        </a:spcAft>
                        <a:buFont typeface="+mj-lt"/>
                        <a:buAutoNum type="arabicPeriod"/>
                      </a:pPr>
                      <a:r>
                        <a:rPr lang="ru-RU" sz="2000" b="1" baseline="0" smtClean="0">
                          <a:solidFill>
                            <a:schemeClr val="tx2"/>
                          </a:solidFill>
                          <a:effectLst/>
                        </a:rPr>
                        <a:t>Предупредите преподавателя о своём отсутствии.</a:t>
                      </a:r>
                    </a:p>
                    <a:p>
                      <a:pPr marL="457200" indent="-457200">
                        <a:lnSpc>
                          <a:spcPct val="100000"/>
                        </a:lnSpc>
                        <a:spcAft>
                          <a:spcPts val="1125"/>
                        </a:spcAft>
                        <a:buFont typeface="+mj-lt"/>
                        <a:buAutoNum type="arabicPeriod"/>
                      </a:pPr>
                      <a:r>
                        <a:rPr lang="ru-RU" sz="2000" b="1" baseline="0" smtClean="0">
                          <a:solidFill>
                            <a:schemeClr val="tx2"/>
                          </a:solidFill>
                          <a:effectLst/>
                        </a:rPr>
                        <a:t>Он даже меня не предупредил.</a:t>
                      </a:r>
                    </a:p>
                    <a:p>
                      <a:pPr marL="457200" indent="-457200">
                        <a:lnSpc>
                          <a:spcPct val="100000"/>
                        </a:lnSpc>
                        <a:spcAft>
                          <a:spcPts val="1125"/>
                        </a:spcAft>
                        <a:buFont typeface="+mj-lt"/>
                        <a:buAutoNum type="arabicPeriod"/>
                      </a:pPr>
                      <a:r>
                        <a:rPr lang="ru-RU" sz="2000" b="1" baseline="0" smtClean="0">
                          <a:solidFill>
                            <a:schemeClr val="tx2"/>
                          </a:solidFill>
                          <a:effectLst/>
                        </a:rPr>
                        <a:t>Она стала бледной.</a:t>
                      </a:r>
                    </a:p>
                    <a:p>
                      <a:pPr marL="457200" indent="-457200">
                        <a:lnSpc>
                          <a:spcPct val="100000"/>
                        </a:lnSpc>
                        <a:spcAft>
                          <a:spcPts val="1125"/>
                        </a:spcAft>
                        <a:buFont typeface="+mj-lt"/>
                        <a:buAutoNum type="arabicPeriod"/>
                      </a:pPr>
                      <a:r>
                        <a:rPr lang="ru-RU" sz="2000" b="1" baseline="0" smtClean="0">
                          <a:solidFill>
                            <a:schemeClr val="tx2"/>
                          </a:solidFill>
                          <a:effectLst/>
                        </a:rPr>
                        <a:t>Вы меня не помните.</a:t>
                      </a:r>
                      <a:endParaRPr lang="ru-RU" sz="2000" b="1" smtClean="0">
                        <a:solidFill>
                          <a:schemeClr val="tx2"/>
                        </a:solidFill>
                        <a:effectLst/>
                      </a:endParaRPr>
                    </a:p>
                  </a:txBody>
                  <a:tcPr marL="68580" marR="68580" marT="0" marB="0">
                    <a:solidFill>
                      <a:schemeClr val="accent6">
                        <a:lumMod val="20000"/>
                        <a:lumOff val="80000"/>
                      </a:schemeClr>
                    </a:solidFill>
                  </a:tcPr>
                </a:tc>
              </a:tr>
            </a:tbl>
          </a:graphicData>
        </a:graphic>
      </p:graphicFrame>
      <p:sp>
        <p:nvSpPr>
          <p:cNvPr id="13" name="Номер слайда 12"/>
          <p:cNvSpPr>
            <a:spLocks noGrp="1"/>
          </p:cNvSpPr>
          <p:nvPr>
            <p:ph type="sldNum" sz="quarter" idx="12"/>
          </p:nvPr>
        </p:nvSpPr>
        <p:spPr/>
        <p:txBody>
          <a:bodyPr>
            <a:normAutofit lnSpcReduction="10000"/>
          </a:bodyPr>
          <a:lstStyle/>
          <a:p>
            <a:fld id="{5A659E87-CA1F-4BBE-A230-59F0B1E07E30}" type="slidenum">
              <a:rPr lang="ru-RU" smtClean="0"/>
              <a:t>11</a:t>
            </a:fld>
            <a:endParaRPr lang="ru-RU"/>
          </a:p>
        </p:txBody>
      </p:sp>
    </p:spTree>
    <p:extLst>
      <p:ext uri="{BB962C8B-B14F-4D97-AF65-F5344CB8AC3E}">
        <p14:creationId xmlns:p14="http://schemas.microsoft.com/office/powerpoint/2010/main" val="19940282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60079" y="286603"/>
            <a:ext cx="10295601" cy="1768931"/>
          </a:xfrm>
        </p:spPr>
        <p:txBody>
          <a:bodyPr>
            <a:normAutofit fontScale="90000"/>
          </a:bodyPr>
          <a:lstStyle/>
          <a:p>
            <a:r>
              <a:rPr lang="fr-FR" smtClean="0">
                <a:solidFill>
                  <a:schemeClr val="accent5">
                    <a:lumMod val="75000"/>
                  </a:schemeClr>
                </a:solidFill>
              </a:rPr>
              <a:t/>
            </a:r>
            <a:br>
              <a:rPr lang="fr-FR" smtClean="0">
                <a:solidFill>
                  <a:schemeClr val="accent5">
                    <a:lumMod val="75000"/>
                  </a:schemeClr>
                </a:solidFill>
              </a:rPr>
            </a:br>
            <a:r>
              <a:rPr lang="fr-FR" smtClean="0">
                <a:solidFill>
                  <a:schemeClr val="accent5">
                    <a:lumMod val="75000"/>
                  </a:schemeClr>
                </a:solidFill>
              </a:rPr>
              <a:t>Révision du vocabulaire</a:t>
            </a:r>
            <a:r>
              <a:rPr lang="ru-RU" sz="3600"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
            </a:r>
            <a:br>
              <a:rPr lang="ru-RU" sz="3600"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br>
            <a:r>
              <a:rPr lang="fr-FR" dirty="0">
                <a:solidFill>
                  <a:schemeClr val="accent5">
                    <a:lumMod val="75000"/>
                  </a:schemeClr>
                </a:solidFill>
              </a:rPr>
              <a:t/>
            </a:r>
            <a:br>
              <a:rPr lang="fr-FR" dirty="0">
                <a:solidFill>
                  <a:schemeClr val="accent5">
                    <a:lumMod val="75000"/>
                  </a:schemeClr>
                </a:solidFill>
              </a:rPr>
            </a:br>
            <a:endParaRPr lang="ru-RU" dirty="0">
              <a:solidFill>
                <a:schemeClr val="accent5">
                  <a:lumMod val="75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372026692"/>
              </p:ext>
            </p:extLst>
          </p:nvPr>
        </p:nvGraphicFramePr>
        <p:xfrm>
          <a:off x="690880" y="1156996"/>
          <a:ext cx="10373359" cy="4935894"/>
        </p:xfrm>
        <a:graphic>
          <a:graphicData uri="http://schemas.openxmlformats.org/drawingml/2006/table">
            <a:tbl>
              <a:tblPr firstRow="1" firstCol="1" bandRow="1">
                <a:tableStyleId>{5C22544A-7EE6-4342-B048-85BDC9FD1C3A}</a:tableStyleId>
              </a:tblPr>
              <a:tblGrid>
                <a:gridCol w="10373359"/>
              </a:tblGrid>
              <a:tr h="4935894">
                <a:tc>
                  <a:txBody>
                    <a:bodyPr/>
                    <a:lstStyle/>
                    <a:p>
                      <a:pPr marL="0" indent="0">
                        <a:lnSpc>
                          <a:spcPct val="150000"/>
                        </a:lnSpc>
                        <a:spcAft>
                          <a:spcPts val="1125"/>
                        </a:spcAft>
                        <a:buFont typeface="Arial" panose="020B0604020202020204" pitchFamily="34" charset="0"/>
                        <a:buNone/>
                      </a:pPr>
                      <a:r>
                        <a:rPr lang="fr-FR" sz="2000" b="1" smtClean="0">
                          <a:solidFill>
                            <a:schemeClr val="accent1"/>
                          </a:solidFill>
                          <a:effectLst/>
                        </a:rPr>
                        <a:t>Traduisez :</a:t>
                      </a:r>
                      <a:r>
                        <a:rPr lang="fr-FR" sz="2000" b="1" baseline="0" smtClean="0">
                          <a:solidFill>
                            <a:schemeClr val="accent1"/>
                          </a:solidFill>
                          <a:effectLst/>
                        </a:rPr>
                        <a:t> </a:t>
                      </a:r>
                    </a:p>
                    <a:p>
                      <a:pPr marL="457200" indent="-457200">
                        <a:lnSpc>
                          <a:spcPct val="100000"/>
                        </a:lnSpc>
                        <a:spcAft>
                          <a:spcPts val="1125"/>
                        </a:spcAft>
                        <a:buFont typeface="+mj-lt"/>
                        <a:buAutoNum type="arabicPeriod"/>
                      </a:pPr>
                      <a:r>
                        <a:rPr lang="ru-RU" sz="2000" b="1" baseline="0" smtClean="0">
                          <a:solidFill>
                            <a:schemeClr val="tx2"/>
                          </a:solidFill>
                          <a:effectLst/>
                        </a:rPr>
                        <a:t>Не стесняйтесь обратиться к секретарю.</a:t>
                      </a:r>
                    </a:p>
                    <a:p>
                      <a:pPr marL="457200" indent="-457200">
                        <a:lnSpc>
                          <a:spcPct val="100000"/>
                        </a:lnSpc>
                        <a:spcAft>
                          <a:spcPts val="1125"/>
                        </a:spcAft>
                        <a:buFont typeface="+mj-lt"/>
                        <a:buAutoNum type="arabicPeriod"/>
                      </a:pPr>
                      <a:r>
                        <a:rPr lang="ru-RU" sz="2000" b="1" baseline="0" smtClean="0">
                          <a:solidFill>
                            <a:schemeClr val="tx2"/>
                          </a:solidFill>
                          <a:effectLst/>
                        </a:rPr>
                        <a:t>В этой старой квартире только одна спальня.</a:t>
                      </a:r>
                    </a:p>
                    <a:p>
                      <a:pPr marL="457200" indent="-457200">
                        <a:lnSpc>
                          <a:spcPct val="100000"/>
                        </a:lnSpc>
                        <a:spcAft>
                          <a:spcPts val="1125"/>
                        </a:spcAft>
                        <a:buFont typeface="+mj-lt"/>
                        <a:buAutoNum type="arabicPeriod"/>
                      </a:pPr>
                      <a:r>
                        <a:rPr lang="ru-RU" sz="2000" b="1" baseline="0" smtClean="0">
                          <a:solidFill>
                            <a:schemeClr val="tx2"/>
                          </a:solidFill>
                          <a:effectLst/>
                        </a:rPr>
                        <a:t>Мы как раз делаем ремонт.</a:t>
                      </a:r>
                    </a:p>
                    <a:p>
                      <a:pPr marL="457200" indent="-457200">
                        <a:lnSpc>
                          <a:spcPct val="100000"/>
                        </a:lnSpc>
                        <a:spcAft>
                          <a:spcPts val="1125"/>
                        </a:spcAft>
                        <a:buFont typeface="+mj-lt"/>
                        <a:buAutoNum type="arabicPeriod"/>
                      </a:pPr>
                      <a:r>
                        <a:rPr lang="ru-RU" sz="2000" b="1" baseline="0" smtClean="0">
                          <a:solidFill>
                            <a:schemeClr val="tx2"/>
                          </a:solidFill>
                          <a:effectLst/>
                        </a:rPr>
                        <a:t>Мы только что получили ваше сообщение.</a:t>
                      </a:r>
                    </a:p>
                    <a:p>
                      <a:pPr marL="457200" indent="-457200">
                        <a:lnSpc>
                          <a:spcPct val="100000"/>
                        </a:lnSpc>
                        <a:spcAft>
                          <a:spcPts val="1125"/>
                        </a:spcAft>
                        <a:buFont typeface="+mj-lt"/>
                        <a:buAutoNum type="arabicPeriod"/>
                      </a:pPr>
                      <a:r>
                        <a:rPr lang="ru-RU" sz="2000" b="1" baseline="0" smtClean="0">
                          <a:solidFill>
                            <a:schemeClr val="tx2"/>
                          </a:solidFill>
                          <a:effectLst/>
                        </a:rPr>
                        <a:t>Её муж поменял работу, а её детям пришлось перейти в другую школу.</a:t>
                      </a:r>
                    </a:p>
                    <a:p>
                      <a:pPr marL="457200" indent="-457200">
                        <a:lnSpc>
                          <a:spcPct val="100000"/>
                        </a:lnSpc>
                        <a:spcAft>
                          <a:spcPts val="1125"/>
                        </a:spcAft>
                        <a:buFont typeface="+mj-lt"/>
                        <a:buAutoNum type="arabicPeriod"/>
                      </a:pPr>
                      <a:r>
                        <a:rPr lang="ru-RU" sz="2000" b="1" baseline="0" smtClean="0">
                          <a:solidFill>
                            <a:schemeClr val="tx2"/>
                          </a:solidFill>
                          <a:effectLst/>
                        </a:rPr>
                        <a:t>А не сменить ли нам тему?</a:t>
                      </a:r>
                    </a:p>
                    <a:p>
                      <a:pPr marL="457200" indent="-457200">
                        <a:lnSpc>
                          <a:spcPct val="100000"/>
                        </a:lnSpc>
                        <a:spcAft>
                          <a:spcPts val="1125"/>
                        </a:spcAft>
                        <a:buFont typeface="+mj-lt"/>
                        <a:buAutoNum type="arabicPeriod"/>
                      </a:pPr>
                      <a:r>
                        <a:rPr lang="ru-RU" sz="2000" b="1" baseline="0" smtClean="0">
                          <a:solidFill>
                            <a:schemeClr val="tx2"/>
                          </a:solidFill>
                          <a:effectLst/>
                        </a:rPr>
                        <a:t>Говори медленнее. Я с трудом тебя понимаю.</a:t>
                      </a:r>
                    </a:p>
                    <a:p>
                      <a:pPr marL="457200" indent="-457200">
                        <a:lnSpc>
                          <a:spcPct val="100000"/>
                        </a:lnSpc>
                        <a:spcAft>
                          <a:spcPts val="1125"/>
                        </a:spcAft>
                        <a:buFont typeface="+mj-lt"/>
                        <a:buAutoNum type="arabicPeriod"/>
                      </a:pPr>
                      <a:r>
                        <a:rPr lang="ru-RU" sz="2000" b="1" baseline="0" smtClean="0">
                          <a:solidFill>
                            <a:schemeClr val="tx2"/>
                          </a:solidFill>
                          <a:effectLst/>
                        </a:rPr>
                        <a:t>Мы переехали бульвар и припарковались рядом с булочной.</a:t>
                      </a:r>
                    </a:p>
                    <a:p>
                      <a:pPr marL="0" indent="0">
                        <a:lnSpc>
                          <a:spcPct val="100000"/>
                        </a:lnSpc>
                        <a:spcAft>
                          <a:spcPts val="1125"/>
                        </a:spcAft>
                        <a:buFont typeface="+mj-lt"/>
                        <a:buNone/>
                      </a:pPr>
                      <a:endParaRPr lang="fr-FR" sz="2000" b="1" baseline="0" smtClean="0">
                        <a:solidFill>
                          <a:schemeClr val="tx2"/>
                        </a:solidFill>
                        <a:effectLst/>
                      </a:endParaRPr>
                    </a:p>
                  </a:txBody>
                  <a:tcPr marL="68580" marR="68580" marT="0" marB="0">
                    <a:solidFill>
                      <a:schemeClr val="accent6">
                        <a:lumMod val="20000"/>
                        <a:lumOff val="80000"/>
                      </a:schemeClr>
                    </a:solidFill>
                  </a:tcPr>
                </a:tc>
              </a:tr>
            </a:tbl>
          </a:graphicData>
        </a:graphic>
      </p:graphicFrame>
      <p:sp>
        <p:nvSpPr>
          <p:cNvPr id="13" name="Номер слайда 12"/>
          <p:cNvSpPr>
            <a:spLocks noGrp="1"/>
          </p:cNvSpPr>
          <p:nvPr>
            <p:ph type="sldNum" sz="quarter" idx="12"/>
          </p:nvPr>
        </p:nvSpPr>
        <p:spPr/>
        <p:txBody>
          <a:bodyPr>
            <a:normAutofit lnSpcReduction="10000"/>
          </a:bodyPr>
          <a:lstStyle/>
          <a:p>
            <a:fld id="{5A659E87-CA1F-4BBE-A230-59F0B1E07E30}" type="slidenum">
              <a:rPr lang="ru-RU" smtClean="0"/>
              <a:t>12</a:t>
            </a:fld>
            <a:endParaRPr lang="ru-RU"/>
          </a:p>
        </p:txBody>
      </p:sp>
    </p:spTree>
    <p:extLst>
      <p:ext uri="{BB962C8B-B14F-4D97-AF65-F5344CB8AC3E}">
        <p14:creationId xmlns:p14="http://schemas.microsoft.com/office/powerpoint/2010/main" val="14804620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60079" y="286603"/>
            <a:ext cx="10295601" cy="1768931"/>
          </a:xfrm>
        </p:spPr>
        <p:txBody>
          <a:bodyPr>
            <a:normAutofit fontScale="90000"/>
          </a:bodyPr>
          <a:lstStyle/>
          <a:p>
            <a:r>
              <a:rPr lang="fr-FR" smtClean="0">
                <a:solidFill>
                  <a:schemeClr val="accent5">
                    <a:lumMod val="75000"/>
                  </a:schemeClr>
                </a:solidFill>
              </a:rPr>
              <a:t/>
            </a:r>
            <a:br>
              <a:rPr lang="fr-FR" smtClean="0">
                <a:solidFill>
                  <a:schemeClr val="accent5">
                    <a:lumMod val="75000"/>
                  </a:schemeClr>
                </a:solidFill>
              </a:rPr>
            </a:br>
            <a:r>
              <a:rPr lang="fr-FR" smtClean="0">
                <a:solidFill>
                  <a:schemeClr val="accent5">
                    <a:lumMod val="75000"/>
                  </a:schemeClr>
                </a:solidFill>
              </a:rPr>
              <a:t>Révision du vocabulaire</a:t>
            </a:r>
            <a:r>
              <a:rPr lang="ru-RU" sz="3600"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
            </a:r>
            <a:br>
              <a:rPr lang="ru-RU" sz="3600"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br>
            <a:r>
              <a:rPr lang="fr-FR" dirty="0">
                <a:solidFill>
                  <a:schemeClr val="accent5">
                    <a:lumMod val="75000"/>
                  </a:schemeClr>
                </a:solidFill>
              </a:rPr>
              <a:t/>
            </a:r>
            <a:br>
              <a:rPr lang="fr-FR" dirty="0">
                <a:solidFill>
                  <a:schemeClr val="accent5">
                    <a:lumMod val="75000"/>
                  </a:schemeClr>
                </a:solidFill>
              </a:rPr>
            </a:br>
            <a:endParaRPr lang="ru-RU" dirty="0">
              <a:solidFill>
                <a:schemeClr val="accent5">
                  <a:lumMod val="75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506931245"/>
              </p:ext>
            </p:extLst>
          </p:nvPr>
        </p:nvGraphicFramePr>
        <p:xfrm>
          <a:off x="690880" y="1156996"/>
          <a:ext cx="10373359" cy="4935894"/>
        </p:xfrm>
        <a:graphic>
          <a:graphicData uri="http://schemas.openxmlformats.org/drawingml/2006/table">
            <a:tbl>
              <a:tblPr firstRow="1" firstCol="1" bandRow="1">
                <a:tableStyleId>{5C22544A-7EE6-4342-B048-85BDC9FD1C3A}</a:tableStyleId>
              </a:tblPr>
              <a:tblGrid>
                <a:gridCol w="10373359"/>
              </a:tblGrid>
              <a:tr h="4935894">
                <a:tc>
                  <a:txBody>
                    <a:bodyPr/>
                    <a:lstStyle/>
                    <a:p>
                      <a:pPr marL="0" indent="0">
                        <a:lnSpc>
                          <a:spcPct val="150000"/>
                        </a:lnSpc>
                        <a:spcAft>
                          <a:spcPts val="1125"/>
                        </a:spcAft>
                        <a:buFont typeface="Arial" panose="020B0604020202020204" pitchFamily="34" charset="0"/>
                        <a:buNone/>
                      </a:pPr>
                      <a:r>
                        <a:rPr lang="fr-FR" sz="2000" b="1" smtClean="0">
                          <a:solidFill>
                            <a:schemeClr val="accent1"/>
                          </a:solidFill>
                          <a:effectLst/>
                        </a:rPr>
                        <a:t>Traduisez :</a:t>
                      </a:r>
                      <a:r>
                        <a:rPr lang="fr-FR" sz="2000" b="1" baseline="0" smtClean="0">
                          <a:solidFill>
                            <a:schemeClr val="accent1"/>
                          </a:solidFill>
                          <a:effectLst/>
                        </a:rPr>
                        <a:t> </a:t>
                      </a:r>
                    </a:p>
                    <a:p>
                      <a:pPr marL="457200" indent="-457200">
                        <a:lnSpc>
                          <a:spcPct val="100000"/>
                        </a:lnSpc>
                        <a:spcAft>
                          <a:spcPts val="1125"/>
                        </a:spcAft>
                        <a:buFont typeface="+mj-lt"/>
                        <a:buAutoNum type="arabicPeriod"/>
                      </a:pPr>
                      <a:r>
                        <a:rPr lang="ru-RU" sz="2000" b="1" baseline="0" smtClean="0">
                          <a:solidFill>
                            <a:schemeClr val="tx2"/>
                          </a:solidFill>
                          <a:effectLst/>
                        </a:rPr>
                        <a:t>Пора осознать, что ты должен жить один!</a:t>
                      </a:r>
                    </a:p>
                    <a:p>
                      <a:pPr marL="457200" indent="-457200">
                        <a:lnSpc>
                          <a:spcPct val="100000"/>
                        </a:lnSpc>
                        <a:spcAft>
                          <a:spcPts val="1125"/>
                        </a:spcAft>
                        <a:buFont typeface="+mj-lt"/>
                        <a:buAutoNum type="arabicPeriod"/>
                      </a:pPr>
                      <a:r>
                        <a:rPr lang="ru-RU" sz="2000" b="1" baseline="0" smtClean="0">
                          <a:solidFill>
                            <a:schemeClr val="tx2"/>
                          </a:solidFill>
                          <a:effectLst/>
                        </a:rPr>
                        <a:t>Это очень трудная профессия.</a:t>
                      </a:r>
                    </a:p>
                    <a:p>
                      <a:pPr marL="457200" indent="-457200">
                        <a:lnSpc>
                          <a:spcPct val="100000"/>
                        </a:lnSpc>
                        <a:spcAft>
                          <a:spcPts val="1125"/>
                        </a:spcAft>
                        <a:buFont typeface="+mj-lt"/>
                        <a:buAutoNum type="arabicPeriod"/>
                      </a:pPr>
                      <a:r>
                        <a:rPr lang="ru-RU" sz="2000" b="1" baseline="0" smtClean="0">
                          <a:solidFill>
                            <a:schemeClr val="tx2"/>
                          </a:solidFill>
                          <a:effectLst/>
                        </a:rPr>
                        <a:t>В этой области нелегко найти работу.</a:t>
                      </a:r>
                    </a:p>
                    <a:p>
                      <a:pPr marL="457200" indent="-457200">
                        <a:lnSpc>
                          <a:spcPct val="100000"/>
                        </a:lnSpc>
                        <a:spcAft>
                          <a:spcPts val="1125"/>
                        </a:spcAft>
                        <a:buFont typeface="+mj-lt"/>
                        <a:buAutoNum type="arabicPeriod"/>
                      </a:pPr>
                      <a:r>
                        <a:rPr lang="ru-RU" sz="2000" b="1" baseline="0" smtClean="0">
                          <a:solidFill>
                            <a:schemeClr val="tx2"/>
                          </a:solidFill>
                          <a:effectLst/>
                        </a:rPr>
                        <a:t>Их поведение меня раздражает!</a:t>
                      </a:r>
                    </a:p>
                    <a:p>
                      <a:pPr marL="457200" indent="-457200">
                        <a:lnSpc>
                          <a:spcPct val="100000"/>
                        </a:lnSpc>
                        <a:spcAft>
                          <a:spcPts val="1125"/>
                        </a:spcAft>
                        <a:buFont typeface="+mj-lt"/>
                        <a:buAutoNum type="arabicPeriod"/>
                      </a:pPr>
                      <a:r>
                        <a:rPr lang="ru-RU" sz="2000" b="1" baseline="0" smtClean="0">
                          <a:solidFill>
                            <a:schemeClr val="tx2"/>
                          </a:solidFill>
                          <a:effectLst/>
                        </a:rPr>
                        <a:t>Мы не можем выставить его за дверь!</a:t>
                      </a:r>
                    </a:p>
                    <a:p>
                      <a:pPr marL="457200" indent="-457200">
                        <a:lnSpc>
                          <a:spcPct val="100000"/>
                        </a:lnSpc>
                        <a:spcAft>
                          <a:spcPts val="1125"/>
                        </a:spcAft>
                        <a:buFont typeface="+mj-lt"/>
                        <a:buAutoNum type="arabicPeriod"/>
                      </a:pPr>
                      <a:r>
                        <a:rPr lang="ru-RU" sz="2000" b="1" baseline="0" smtClean="0">
                          <a:solidFill>
                            <a:schemeClr val="tx2"/>
                          </a:solidFill>
                          <a:effectLst/>
                        </a:rPr>
                        <a:t>Вместо того, чтобы делать уроки, он читает комиксы!</a:t>
                      </a:r>
                    </a:p>
                    <a:p>
                      <a:pPr marL="457200" indent="-457200">
                        <a:lnSpc>
                          <a:spcPct val="100000"/>
                        </a:lnSpc>
                        <a:spcAft>
                          <a:spcPts val="1125"/>
                        </a:spcAft>
                        <a:buFont typeface="+mj-lt"/>
                        <a:buAutoNum type="arabicPeriod"/>
                      </a:pPr>
                      <a:r>
                        <a:rPr lang="ru-RU" sz="2000" b="1" baseline="0" smtClean="0">
                          <a:solidFill>
                            <a:schemeClr val="tx2"/>
                          </a:solidFill>
                          <a:effectLst/>
                        </a:rPr>
                        <a:t>Я не умею водить машину.</a:t>
                      </a:r>
                    </a:p>
                    <a:p>
                      <a:pPr marL="457200" indent="-457200">
                        <a:lnSpc>
                          <a:spcPct val="100000"/>
                        </a:lnSpc>
                        <a:spcAft>
                          <a:spcPts val="1125"/>
                        </a:spcAft>
                        <a:buFont typeface="+mj-lt"/>
                        <a:buAutoNum type="arabicPeriod"/>
                      </a:pPr>
                      <a:r>
                        <a:rPr lang="ru-RU" sz="2000" b="1" baseline="0" smtClean="0">
                          <a:solidFill>
                            <a:schemeClr val="tx2"/>
                          </a:solidFill>
                          <a:effectLst/>
                        </a:rPr>
                        <a:t>Гуляя поздно вечером, можно увидеть звёзды.</a:t>
                      </a:r>
                    </a:p>
                    <a:p>
                      <a:pPr marL="457200" indent="-457200">
                        <a:lnSpc>
                          <a:spcPct val="100000"/>
                        </a:lnSpc>
                        <a:spcAft>
                          <a:spcPts val="1125"/>
                        </a:spcAft>
                        <a:buFont typeface="+mj-lt"/>
                        <a:buAutoNum type="arabicPeriod"/>
                      </a:pPr>
                      <a:endParaRPr lang="fr-FR" sz="2000" b="1" baseline="0" smtClean="0">
                        <a:solidFill>
                          <a:schemeClr val="tx2"/>
                        </a:solidFill>
                        <a:effectLst/>
                      </a:endParaRPr>
                    </a:p>
                  </a:txBody>
                  <a:tcPr marL="68580" marR="68580" marT="0" marB="0">
                    <a:solidFill>
                      <a:schemeClr val="accent6">
                        <a:lumMod val="20000"/>
                        <a:lumOff val="80000"/>
                      </a:schemeClr>
                    </a:solidFill>
                  </a:tcPr>
                </a:tc>
              </a:tr>
            </a:tbl>
          </a:graphicData>
        </a:graphic>
      </p:graphicFrame>
      <p:sp>
        <p:nvSpPr>
          <p:cNvPr id="13" name="Номер слайда 12"/>
          <p:cNvSpPr>
            <a:spLocks noGrp="1"/>
          </p:cNvSpPr>
          <p:nvPr>
            <p:ph type="sldNum" sz="quarter" idx="12"/>
          </p:nvPr>
        </p:nvSpPr>
        <p:spPr/>
        <p:txBody>
          <a:bodyPr>
            <a:normAutofit lnSpcReduction="10000"/>
          </a:bodyPr>
          <a:lstStyle/>
          <a:p>
            <a:fld id="{5A659E87-CA1F-4BBE-A230-59F0B1E07E30}" type="slidenum">
              <a:rPr lang="ru-RU" smtClean="0"/>
              <a:t>13</a:t>
            </a:fld>
            <a:endParaRPr lang="ru-RU"/>
          </a:p>
        </p:txBody>
      </p:sp>
    </p:spTree>
    <p:extLst>
      <p:ext uri="{BB962C8B-B14F-4D97-AF65-F5344CB8AC3E}">
        <p14:creationId xmlns:p14="http://schemas.microsoft.com/office/powerpoint/2010/main" val="11672553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60079" y="286603"/>
            <a:ext cx="10295601" cy="1768931"/>
          </a:xfrm>
        </p:spPr>
        <p:txBody>
          <a:bodyPr>
            <a:normAutofit fontScale="90000"/>
          </a:bodyPr>
          <a:lstStyle/>
          <a:p>
            <a:r>
              <a:rPr lang="fr-FR" smtClean="0">
                <a:solidFill>
                  <a:schemeClr val="accent5">
                    <a:lumMod val="75000"/>
                  </a:schemeClr>
                </a:solidFill>
              </a:rPr>
              <a:t/>
            </a:r>
            <a:br>
              <a:rPr lang="fr-FR" smtClean="0">
                <a:solidFill>
                  <a:schemeClr val="accent5">
                    <a:lumMod val="75000"/>
                  </a:schemeClr>
                </a:solidFill>
              </a:rPr>
            </a:br>
            <a:r>
              <a:rPr lang="fr-FR" smtClean="0">
                <a:solidFill>
                  <a:schemeClr val="accent5">
                    <a:lumMod val="75000"/>
                  </a:schemeClr>
                </a:solidFill>
              </a:rPr>
              <a:t>Gérondif  - </a:t>
            </a:r>
            <a:r>
              <a:rPr lang="ru-RU" smtClean="0">
                <a:solidFill>
                  <a:schemeClr val="accent5">
                    <a:lumMod val="75000"/>
                  </a:schemeClr>
                </a:solidFill>
              </a:rPr>
              <a:t>употребление</a:t>
            </a:r>
            <a:r>
              <a:rPr lang="ru-RU" sz="4000"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
            </a:r>
            <a:br>
              <a:rPr lang="ru-RU" sz="4000"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br>
            <a:r>
              <a:rPr lang="fr-FR" dirty="0">
                <a:solidFill>
                  <a:schemeClr val="accent5">
                    <a:lumMod val="75000"/>
                  </a:schemeClr>
                </a:solidFill>
              </a:rPr>
              <a:t/>
            </a:r>
            <a:br>
              <a:rPr lang="fr-FR" dirty="0">
                <a:solidFill>
                  <a:schemeClr val="accent5">
                    <a:lumMod val="75000"/>
                  </a:schemeClr>
                </a:solidFill>
              </a:rPr>
            </a:br>
            <a:endParaRPr lang="ru-RU" dirty="0">
              <a:solidFill>
                <a:schemeClr val="accent5">
                  <a:lumMod val="75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119586950"/>
              </p:ext>
            </p:extLst>
          </p:nvPr>
        </p:nvGraphicFramePr>
        <p:xfrm>
          <a:off x="860079" y="1091680"/>
          <a:ext cx="9571545" cy="5234475"/>
        </p:xfrm>
        <a:graphic>
          <a:graphicData uri="http://schemas.openxmlformats.org/drawingml/2006/table">
            <a:tbl>
              <a:tblPr firstRow="1" firstCol="1" bandRow="1">
                <a:tableStyleId>{5C22544A-7EE6-4342-B048-85BDC9FD1C3A}</a:tableStyleId>
              </a:tblPr>
              <a:tblGrid>
                <a:gridCol w="9571545"/>
              </a:tblGrid>
              <a:tr h="5234475">
                <a:tc>
                  <a:txBody>
                    <a:bodyPr/>
                    <a:lstStyle/>
                    <a:p>
                      <a:pPr marL="457200" indent="-457200">
                        <a:lnSpc>
                          <a:spcPct val="115000"/>
                        </a:lnSpc>
                        <a:spcAft>
                          <a:spcPts val="1125"/>
                        </a:spcAft>
                        <a:buFont typeface="Arial" panose="020B0604020202020204" pitchFamily="34" charset="0"/>
                        <a:buChar char="•"/>
                      </a:pPr>
                      <a:r>
                        <a:rPr lang="fr-FR" sz="2800" b="1" baseline="0" smtClean="0">
                          <a:solidFill>
                            <a:schemeClr val="tx2"/>
                          </a:solidFill>
                          <a:effectLst/>
                          <a:latin typeface="+mn-lt"/>
                          <a:cs typeface="Segoe UI" panose="020B0502040204020203" pitchFamily="34" charset="0"/>
                        </a:rPr>
                        <a:t>Il parlait au téléphone </a:t>
                      </a:r>
                      <a:r>
                        <a:rPr lang="fr-FR" sz="2800" b="1" baseline="0" smtClean="0">
                          <a:solidFill>
                            <a:schemeClr val="accent1"/>
                          </a:solidFill>
                          <a:effectLst/>
                          <a:latin typeface="+mn-lt"/>
                          <a:cs typeface="Segoe UI" panose="020B0502040204020203" pitchFamily="34" charset="0"/>
                        </a:rPr>
                        <a:t>en marchant</a:t>
                      </a:r>
                      <a:r>
                        <a:rPr lang="fr-FR" sz="2800" b="1" baseline="0" smtClean="0">
                          <a:solidFill>
                            <a:schemeClr val="tx2"/>
                          </a:solidFill>
                          <a:effectLst/>
                          <a:latin typeface="+mn-lt"/>
                          <a:cs typeface="Segoe UI" panose="020B0502040204020203" pitchFamily="34" charset="0"/>
                        </a:rPr>
                        <a:t>.</a:t>
                      </a:r>
                    </a:p>
                    <a:p>
                      <a:pPr marL="457200" lvl="1" indent="0">
                        <a:lnSpc>
                          <a:spcPct val="115000"/>
                        </a:lnSpc>
                        <a:spcAft>
                          <a:spcPts val="1125"/>
                        </a:spcAft>
                        <a:buFont typeface="Arial" panose="020B0604020202020204" pitchFamily="34" charset="0"/>
                        <a:buNone/>
                      </a:pPr>
                      <a:r>
                        <a:rPr lang="fr-FR" sz="2800" b="0" baseline="0" smtClean="0">
                          <a:solidFill>
                            <a:schemeClr val="tx2"/>
                          </a:solidFill>
                          <a:effectLst/>
                          <a:latin typeface="+mn-lt"/>
                          <a:cs typeface="Segoe UI" panose="020B0502040204020203" pitchFamily="34" charset="0"/>
                        </a:rPr>
                        <a:t>(Il marchait et il parlait en même temps)</a:t>
                      </a:r>
                    </a:p>
                    <a:p>
                      <a:pPr marL="457200" indent="-457200">
                        <a:lnSpc>
                          <a:spcPct val="115000"/>
                        </a:lnSpc>
                        <a:spcAft>
                          <a:spcPts val="1125"/>
                        </a:spcAft>
                        <a:buFont typeface="Arial" panose="020B0604020202020204" pitchFamily="34" charset="0"/>
                        <a:buChar char="•"/>
                      </a:pPr>
                      <a:r>
                        <a:rPr lang="fr-FR" sz="2800" b="1" baseline="0" smtClean="0">
                          <a:solidFill>
                            <a:schemeClr val="accent1"/>
                          </a:solidFill>
                          <a:effectLst/>
                          <a:latin typeface="+mn-lt"/>
                          <a:cs typeface="Segoe UI" panose="020B0502040204020203" pitchFamily="34" charset="0"/>
                        </a:rPr>
                        <a:t>En la voyant</a:t>
                      </a:r>
                      <a:r>
                        <a:rPr lang="fr-FR" sz="2800" b="1" baseline="0" smtClean="0">
                          <a:solidFill>
                            <a:schemeClr val="tx2"/>
                          </a:solidFill>
                          <a:effectLst/>
                          <a:latin typeface="+mn-lt"/>
                          <a:cs typeface="Segoe UI" panose="020B0502040204020203" pitchFamily="34" charset="0"/>
                        </a:rPr>
                        <a:t>, il est tombé amoureux d’elle.</a:t>
                      </a:r>
                    </a:p>
                    <a:p>
                      <a:pPr marL="457200" lvl="1" indent="0">
                        <a:lnSpc>
                          <a:spcPct val="115000"/>
                        </a:lnSpc>
                        <a:spcAft>
                          <a:spcPts val="1125"/>
                        </a:spcAft>
                        <a:buFont typeface="+mj-lt"/>
                        <a:buNone/>
                      </a:pPr>
                      <a:r>
                        <a:rPr lang="fr-FR" sz="2800" b="0" baseline="0" smtClean="0">
                          <a:solidFill>
                            <a:schemeClr val="tx2"/>
                          </a:solidFill>
                          <a:effectLst/>
                          <a:latin typeface="+mn-lt"/>
                          <a:cs typeface="Segoe UI" panose="020B0502040204020203" pitchFamily="34" charset="0"/>
                        </a:rPr>
                        <a:t>(= Quand il l’a vue).</a:t>
                      </a:r>
                    </a:p>
                    <a:p>
                      <a:pPr marL="457200" indent="-457200">
                        <a:lnSpc>
                          <a:spcPct val="115000"/>
                        </a:lnSpc>
                        <a:spcAft>
                          <a:spcPts val="1125"/>
                        </a:spcAft>
                        <a:buFont typeface="Arial" panose="020B0604020202020204" pitchFamily="34" charset="0"/>
                        <a:buChar char="•"/>
                      </a:pPr>
                      <a:r>
                        <a:rPr lang="fr-FR" sz="2800" b="1" baseline="0" smtClean="0">
                          <a:solidFill>
                            <a:schemeClr val="accent1"/>
                          </a:solidFill>
                          <a:effectLst/>
                          <a:latin typeface="+mn-lt"/>
                          <a:cs typeface="Segoe UI" panose="020B0502040204020203" pitchFamily="34" charset="0"/>
                        </a:rPr>
                        <a:t>En réfléchissant bien</a:t>
                      </a:r>
                      <a:r>
                        <a:rPr lang="fr-FR" sz="2800" b="1" baseline="0" smtClean="0">
                          <a:solidFill>
                            <a:schemeClr val="tx2"/>
                          </a:solidFill>
                          <a:effectLst/>
                          <a:latin typeface="+mn-lt"/>
                          <a:cs typeface="Segoe UI" panose="020B0502040204020203" pitchFamily="34" charset="0"/>
                        </a:rPr>
                        <a:t>, tu vas tout comprendre.</a:t>
                      </a:r>
                    </a:p>
                    <a:p>
                      <a:pPr marL="457200" lvl="1" indent="0">
                        <a:lnSpc>
                          <a:spcPct val="115000"/>
                        </a:lnSpc>
                        <a:spcAft>
                          <a:spcPts val="1125"/>
                        </a:spcAft>
                        <a:buFont typeface="Arial" panose="020B0604020202020204" pitchFamily="34" charset="0"/>
                        <a:buNone/>
                      </a:pPr>
                      <a:r>
                        <a:rPr lang="fr-FR" sz="2800" b="0" baseline="0" smtClean="0">
                          <a:solidFill>
                            <a:schemeClr val="tx2"/>
                          </a:solidFill>
                          <a:effectLst/>
                          <a:latin typeface="+mn-lt"/>
                          <a:cs typeface="Segoe UI" panose="020B0502040204020203" pitchFamily="34" charset="0"/>
                        </a:rPr>
                        <a:t>(= Si tu réfléchis bien).</a:t>
                      </a:r>
                    </a:p>
                    <a:p>
                      <a:pPr marL="0" indent="0">
                        <a:lnSpc>
                          <a:spcPct val="115000"/>
                        </a:lnSpc>
                        <a:spcAft>
                          <a:spcPts val="1125"/>
                        </a:spcAft>
                        <a:buFont typeface="Arial" panose="020B0604020202020204" pitchFamily="34" charset="0"/>
                        <a:buNone/>
                      </a:pPr>
                      <a:r>
                        <a:rPr lang="fr-FR" sz="4400" b="1" baseline="0" smtClean="0">
                          <a:solidFill>
                            <a:schemeClr val="accent1"/>
                          </a:solidFill>
                          <a:effectLst/>
                          <a:latin typeface="+mn-lt"/>
                          <a:cs typeface="Segoe UI" panose="020B0502040204020203" pitchFamily="34" charset="0"/>
                        </a:rPr>
                        <a:t>!</a:t>
                      </a:r>
                      <a:r>
                        <a:rPr lang="fr-FR" sz="4400" b="1" baseline="0" smtClean="0">
                          <a:solidFill>
                            <a:schemeClr val="tx2"/>
                          </a:solidFill>
                          <a:effectLst/>
                          <a:latin typeface="+mn-lt"/>
                          <a:cs typeface="Segoe UI" panose="020B0502040204020203" pitchFamily="34" charset="0"/>
                        </a:rPr>
                        <a:t>  </a:t>
                      </a:r>
                      <a:r>
                        <a:rPr lang="fr-FR" sz="2800" b="1" baseline="0" smtClean="0">
                          <a:solidFill>
                            <a:schemeClr val="tx2"/>
                          </a:solidFill>
                          <a:effectLst/>
                          <a:latin typeface="+mn-lt"/>
                          <a:cs typeface="Segoe UI" panose="020B0502040204020203" pitchFamily="34" charset="0"/>
                        </a:rPr>
                        <a:t>Il est parti </a:t>
                      </a:r>
                      <a:r>
                        <a:rPr lang="fr-FR" sz="2800" b="1" baseline="0" smtClean="0">
                          <a:solidFill>
                            <a:schemeClr val="accent1"/>
                          </a:solidFill>
                          <a:effectLst/>
                          <a:latin typeface="+mn-lt"/>
                          <a:cs typeface="Segoe UI" panose="020B0502040204020203" pitchFamily="34" charset="0"/>
                        </a:rPr>
                        <a:t>sans</a:t>
                      </a:r>
                      <a:r>
                        <a:rPr lang="fr-FR" sz="2800" b="1" baseline="0" smtClean="0">
                          <a:solidFill>
                            <a:schemeClr val="tx2"/>
                          </a:solidFill>
                          <a:effectLst/>
                          <a:latin typeface="+mn-lt"/>
                          <a:cs typeface="Segoe UI" panose="020B0502040204020203" pitchFamily="34" charset="0"/>
                        </a:rPr>
                        <a:t> me prévenir.</a:t>
                      </a:r>
                      <a:endParaRPr lang="fr-FR" sz="2800" b="0" baseline="0" smtClean="0">
                        <a:solidFill>
                          <a:schemeClr val="tx2"/>
                        </a:solidFill>
                        <a:effectLst/>
                        <a:latin typeface="+mn-lt"/>
                        <a:cs typeface="Segoe UI" panose="020B0502040204020203" pitchFamily="34" charset="0"/>
                      </a:endParaRPr>
                    </a:p>
                  </a:txBody>
                  <a:tcPr marL="68580" marR="68580" marT="0" marB="0">
                    <a:solidFill>
                      <a:schemeClr val="accent6">
                        <a:lumMod val="20000"/>
                        <a:lumOff val="80000"/>
                      </a:schemeClr>
                    </a:solidFill>
                  </a:tcPr>
                </a:tc>
              </a:tr>
            </a:tbl>
          </a:graphicData>
        </a:graphic>
      </p:graphicFrame>
      <p:sp>
        <p:nvSpPr>
          <p:cNvPr id="13" name="Номер слайда 12"/>
          <p:cNvSpPr>
            <a:spLocks noGrp="1"/>
          </p:cNvSpPr>
          <p:nvPr>
            <p:ph type="sldNum" sz="quarter" idx="12"/>
          </p:nvPr>
        </p:nvSpPr>
        <p:spPr/>
        <p:txBody>
          <a:bodyPr>
            <a:normAutofit lnSpcReduction="10000"/>
          </a:bodyPr>
          <a:lstStyle/>
          <a:p>
            <a:fld id="{5A659E87-CA1F-4BBE-A230-59F0B1E07E30}" type="slidenum">
              <a:rPr lang="ru-RU" smtClean="0"/>
              <a:t>2</a:t>
            </a:fld>
            <a:endParaRPr lang="ru-RU"/>
          </a:p>
        </p:txBody>
      </p:sp>
    </p:spTree>
    <p:extLst>
      <p:ext uri="{BB962C8B-B14F-4D97-AF65-F5344CB8AC3E}">
        <p14:creationId xmlns:p14="http://schemas.microsoft.com/office/powerpoint/2010/main" val="9729702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60079" y="286603"/>
            <a:ext cx="10295601" cy="1768931"/>
          </a:xfrm>
        </p:spPr>
        <p:txBody>
          <a:bodyPr>
            <a:normAutofit fontScale="90000"/>
          </a:bodyPr>
          <a:lstStyle/>
          <a:p>
            <a:r>
              <a:rPr lang="fr-FR" smtClean="0">
                <a:solidFill>
                  <a:schemeClr val="accent5">
                    <a:lumMod val="75000"/>
                  </a:schemeClr>
                </a:solidFill>
              </a:rPr>
              <a:t/>
            </a:r>
            <a:br>
              <a:rPr lang="fr-FR" smtClean="0">
                <a:solidFill>
                  <a:schemeClr val="accent5">
                    <a:lumMod val="75000"/>
                  </a:schemeClr>
                </a:solidFill>
              </a:rPr>
            </a:br>
            <a:r>
              <a:rPr lang="fr-FR" smtClean="0">
                <a:solidFill>
                  <a:schemeClr val="accent5">
                    <a:lumMod val="75000"/>
                  </a:schemeClr>
                </a:solidFill>
              </a:rPr>
              <a:t>QUI / QUE – </a:t>
            </a:r>
            <a:r>
              <a:rPr lang="ru-RU" sz="3600" smtClean="0">
                <a:solidFill>
                  <a:schemeClr val="accent5">
                    <a:lumMod val="75000"/>
                  </a:schemeClr>
                </a:solidFill>
              </a:rPr>
              <a:t>придаточное определительное</a:t>
            </a:r>
            <a:r>
              <a:rPr lang="ru-RU" sz="3600"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
            </a:r>
            <a:br>
              <a:rPr lang="ru-RU" sz="3600"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br>
            <a:r>
              <a:rPr lang="fr-FR" dirty="0">
                <a:solidFill>
                  <a:schemeClr val="accent5">
                    <a:lumMod val="75000"/>
                  </a:schemeClr>
                </a:solidFill>
              </a:rPr>
              <a:t/>
            </a:r>
            <a:br>
              <a:rPr lang="fr-FR" dirty="0">
                <a:solidFill>
                  <a:schemeClr val="accent5">
                    <a:lumMod val="75000"/>
                  </a:schemeClr>
                </a:solidFill>
              </a:rPr>
            </a:br>
            <a:endParaRPr lang="ru-RU" dirty="0">
              <a:solidFill>
                <a:schemeClr val="accent5">
                  <a:lumMod val="75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598097975"/>
              </p:ext>
            </p:extLst>
          </p:nvPr>
        </p:nvGraphicFramePr>
        <p:xfrm>
          <a:off x="494523" y="999865"/>
          <a:ext cx="10366310" cy="5531564"/>
        </p:xfrm>
        <a:graphic>
          <a:graphicData uri="http://schemas.openxmlformats.org/drawingml/2006/table">
            <a:tbl>
              <a:tblPr firstRow="1" firstCol="1" bandRow="1">
                <a:tableStyleId>{5C22544A-7EE6-4342-B048-85BDC9FD1C3A}</a:tableStyleId>
              </a:tblPr>
              <a:tblGrid>
                <a:gridCol w="10366310"/>
              </a:tblGrid>
              <a:tr h="5531564">
                <a:tc>
                  <a:txBody>
                    <a:bodyPr/>
                    <a:lstStyle/>
                    <a:p>
                      <a:pPr marL="0" indent="0">
                        <a:lnSpc>
                          <a:spcPct val="100000"/>
                        </a:lnSpc>
                        <a:spcAft>
                          <a:spcPts val="1125"/>
                        </a:spcAft>
                        <a:buFont typeface="+mj-lt"/>
                        <a:buNone/>
                      </a:pPr>
                      <a:endParaRPr lang="fr-FR" sz="2400" b="1" smtClean="0">
                        <a:solidFill>
                          <a:schemeClr val="accent1"/>
                        </a:solidFill>
                        <a:effectLst/>
                      </a:endParaRPr>
                    </a:p>
                    <a:p>
                      <a:pPr marL="0" indent="0">
                        <a:lnSpc>
                          <a:spcPct val="100000"/>
                        </a:lnSpc>
                        <a:spcAft>
                          <a:spcPts val="600"/>
                        </a:spcAft>
                        <a:buFont typeface="+mj-lt"/>
                        <a:buNone/>
                      </a:pPr>
                      <a:endParaRPr lang="fr-FR" sz="2400" b="1" smtClean="0">
                        <a:solidFill>
                          <a:schemeClr val="accent6"/>
                        </a:solidFill>
                        <a:effectLst/>
                      </a:endParaRPr>
                    </a:p>
                    <a:p>
                      <a:pPr lvl="1">
                        <a:defRPr/>
                      </a:pPr>
                      <a:r>
                        <a:rPr lang="fr-FR" sz="4000" smtClean="0">
                          <a:solidFill>
                            <a:schemeClr val="tx2"/>
                          </a:solidFill>
                        </a:rPr>
                        <a:t> </a:t>
                      </a:r>
                      <a:endParaRPr lang="ru-RU" sz="4000" smtClean="0">
                        <a:solidFill>
                          <a:schemeClr val="tx2"/>
                        </a:solidFill>
                      </a:endParaRPr>
                    </a:p>
                    <a:p>
                      <a:pPr lvl="1">
                        <a:defRPr/>
                      </a:pPr>
                      <a:endParaRPr lang="ru-RU" sz="4000" b="1" u="sng" smtClean="0">
                        <a:solidFill>
                          <a:schemeClr val="tx2"/>
                        </a:solidFill>
                      </a:endParaRPr>
                    </a:p>
                    <a:p>
                      <a:pPr lvl="1">
                        <a:lnSpc>
                          <a:spcPct val="150000"/>
                        </a:lnSpc>
                        <a:defRPr/>
                      </a:pPr>
                      <a:r>
                        <a:rPr lang="fr-FR" sz="2800" smtClean="0">
                          <a:solidFill>
                            <a:schemeClr val="tx2"/>
                          </a:solidFill>
                        </a:rPr>
                        <a:t>C’est la personne </a:t>
                      </a:r>
                      <a:r>
                        <a:rPr lang="fr-FR" sz="2800" b="1" u="sng" smtClean="0">
                          <a:solidFill>
                            <a:schemeClr val="accent1"/>
                          </a:solidFill>
                        </a:rPr>
                        <a:t>qui</a:t>
                      </a:r>
                      <a:r>
                        <a:rPr lang="fr-FR" sz="2800" b="1" u="none" smtClean="0">
                          <a:solidFill>
                            <a:schemeClr val="accent1"/>
                          </a:solidFill>
                        </a:rPr>
                        <a:t> </a:t>
                      </a:r>
                      <a:r>
                        <a:rPr lang="fr-FR" sz="2800" smtClean="0">
                          <a:solidFill>
                            <a:schemeClr val="tx2"/>
                          </a:solidFill>
                        </a:rPr>
                        <a:t>m’intéresse.</a:t>
                      </a:r>
                    </a:p>
                    <a:p>
                      <a:pPr lvl="1">
                        <a:lnSpc>
                          <a:spcPct val="150000"/>
                        </a:lnSpc>
                        <a:defRPr/>
                      </a:pPr>
                      <a:r>
                        <a:rPr lang="fr-FR" sz="2800" smtClean="0">
                          <a:solidFill>
                            <a:schemeClr val="tx2"/>
                          </a:solidFill>
                        </a:rPr>
                        <a:t>C’est le livre </a:t>
                      </a:r>
                      <a:r>
                        <a:rPr lang="fr-FR" sz="2800" b="1" u="sng" smtClean="0">
                          <a:solidFill>
                            <a:schemeClr val="accent1"/>
                          </a:solidFill>
                        </a:rPr>
                        <a:t>qui</a:t>
                      </a:r>
                      <a:r>
                        <a:rPr lang="fr-FR" sz="2800" smtClean="0">
                          <a:solidFill>
                            <a:schemeClr val="tx2"/>
                          </a:solidFill>
                        </a:rPr>
                        <a:t> m’intéresse.</a:t>
                      </a:r>
                    </a:p>
                    <a:p>
                      <a:pPr marL="457200" lvl="1" indent="0">
                        <a:lnSpc>
                          <a:spcPct val="150000"/>
                        </a:lnSpc>
                        <a:spcAft>
                          <a:spcPts val="0"/>
                        </a:spcAft>
                        <a:buFont typeface="+mj-lt"/>
                        <a:buNone/>
                      </a:pPr>
                      <a:endParaRPr lang="ru-RU" sz="2800" b="1" baseline="0" smtClean="0">
                        <a:solidFill>
                          <a:schemeClr val="tx2"/>
                        </a:solidFill>
                        <a:effectLst/>
                        <a:latin typeface="+mn-lt"/>
                        <a:cs typeface="Segoe UI" panose="020B0502040204020203" pitchFamily="34" charset="0"/>
                      </a:endParaRPr>
                    </a:p>
                    <a:p>
                      <a:pPr lvl="1">
                        <a:lnSpc>
                          <a:spcPct val="150000"/>
                        </a:lnSpc>
                        <a:defRPr/>
                      </a:pPr>
                      <a:r>
                        <a:rPr lang="fr-FR" sz="2800" smtClean="0">
                          <a:solidFill>
                            <a:schemeClr val="tx2"/>
                          </a:solidFill>
                        </a:rPr>
                        <a:t>C’est la personne </a:t>
                      </a:r>
                      <a:r>
                        <a:rPr lang="fr-FR" sz="2800" b="1" smtClean="0">
                          <a:solidFill>
                            <a:schemeClr val="accent1"/>
                          </a:solidFill>
                        </a:rPr>
                        <a:t>que</a:t>
                      </a:r>
                      <a:r>
                        <a:rPr lang="fr-FR" sz="2800" smtClean="0">
                          <a:solidFill>
                            <a:schemeClr val="accent1"/>
                          </a:solidFill>
                        </a:rPr>
                        <a:t> </a:t>
                      </a:r>
                      <a:r>
                        <a:rPr lang="fr-FR" sz="2800" u="sng" smtClean="0">
                          <a:solidFill>
                            <a:schemeClr val="accent6"/>
                          </a:solidFill>
                        </a:rPr>
                        <a:t>j’</a:t>
                      </a:r>
                      <a:r>
                        <a:rPr lang="fr-FR" sz="2800" u="none" smtClean="0">
                          <a:solidFill>
                            <a:schemeClr val="tx2"/>
                          </a:solidFill>
                        </a:rPr>
                        <a:t>aime</a:t>
                      </a:r>
                      <a:r>
                        <a:rPr lang="fr-FR" sz="2800" smtClean="0">
                          <a:solidFill>
                            <a:schemeClr val="tx2"/>
                          </a:solidFill>
                        </a:rPr>
                        <a:t>.</a:t>
                      </a:r>
                    </a:p>
                    <a:p>
                      <a:pPr lvl="1">
                        <a:lnSpc>
                          <a:spcPct val="150000"/>
                        </a:lnSpc>
                        <a:defRPr/>
                      </a:pPr>
                      <a:r>
                        <a:rPr lang="fr-FR" sz="2800" smtClean="0">
                          <a:solidFill>
                            <a:schemeClr val="tx2"/>
                          </a:solidFill>
                        </a:rPr>
                        <a:t>C’est le livre </a:t>
                      </a:r>
                      <a:r>
                        <a:rPr lang="fr-FR" sz="2800" b="1" smtClean="0">
                          <a:solidFill>
                            <a:schemeClr val="accent1"/>
                          </a:solidFill>
                        </a:rPr>
                        <a:t>que</a:t>
                      </a:r>
                      <a:r>
                        <a:rPr lang="fr-FR" sz="2800" smtClean="0">
                          <a:solidFill>
                            <a:schemeClr val="accent1"/>
                          </a:solidFill>
                        </a:rPr>
                        <a:t> </a:t>
                      </a:r>
                      <a:r>
                        <a:rPr lang="fr-FR" sz="2800" u="sng" smtClean="0">
                          <a:solidFill>
                            <a:schemeClr val="accent6"/>
                          </a:solidFill>
                        </a:rPr>
                        <a:t>j’</a:t>
                      </a:r>
                      <a:r>
                        <a:rPr lang="fr-FR" sz="2800" smtClean="0">
                          <a:solidFill>
                            <a:schemeClr val="tx2"/>
                          </a:solidFill>
                        </a:rPr>
                        <a:t>aime.</a:t>
                      </a:r>
                    </a:p>
                  </a:txBody>
                  <a:tcPr marL="68580" marR="68580" marT="0" marB="0">
                    <a:solidFill>
                      <a:schemeClr val="accent6">
                        <a:lumMod val="20000"/>
                        <a:lumOff val="80000"/>
                      </a:schemeClr>
                    </a:solidFill>
                  </a:tcPr>
                </a:tc>
              </a:tr>
            </a:tbl>
          </a:graphicData>
        </a:graphic>
      </p:graphicFrame>
      <p:sp>
        <p:nvSpPr>
          <p:cNvPr id="13" name="Номер слайда 12"/>
          <p:cNvSpPr>
            <a:spLocks noGrp="1"/>
          </p:cNvSpPr>
          <p:nvPr>
            <p:ph type="sldNum" sz="quarter" idx="12"/>
          </p:nvPr>
        </p:nvSpPr>
        <p:spPr/>
        <p:txBody>
          <a:bodyPr>
            <a:normAutofit lnSpcReduction="10000"/>
          </a:bodyPr>
          <a:lstStyle/>
          <a:p>
            <a:fld id="{5A659E87-CA1F-4BBE-A230-59F0B1E07E30}" type="slidenum">
              <a:rPr lang="ru-RU" smtClean="0"/>
              <a:t>3</a:t>
            </a:fld>
            <a:endParaRPr lang="ru-RU"/>
          </a:p>
        </p:txBody>
      </p:sp>
      <p:graphicFrame>
        <p:nvGraphicFramePr>
          <p:cNvPr id="14" name="Таблица 13"/>
          <p:cNvGraphicFramePr>
            <a:graphicFrameLocks noGrp="1"/>
          </p:cNvGraphicFramePr>
          <p:nvPr>
            <p:extLst>
              <p:ext uri="{D42A27DB-BD31-4B8C-83A1-F6EECF244321}">
                <p14:modId xmlns:p14="http://schemas.microsoft.com/office/powerpoint/2010/main" val="2693355656"/>
              </p:ext>
            </p:extLst>
          </p:nvPr>
        </p:nvGraphicFramePr>
        <p:xfrm>
          <a:off x="1024293" y="1400214"/>
          <a:ext cx="9491305" cy="1188720"/>
        </p:xfrm>
        <a:graphic>
          <a:graphicData uri="http://schemas.openxmlformats.org/drawingml/2006/table">
            <a:tbl>
              <a:tblPr firstRow="1" bandRow="1">
                <a:tableStyleId>{5C22544A-7EE6-4342-B048-85BDC9FD1C3A}</a:tableStyleId>
              </a:tblPr>
              <a:tblGrid>
                <a:gridCol w="6412205"/>
                <a:gridCol w="3079100"/>
              </a:tblGrid>
              <a:tr h="9417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3600" b="1" smtClean="0">
                          <a:solidFill>
                            <a:schemeClr val="accent6"/>
                          </a:solidFill>
                          <a:effectLst/>
                        </a:rPr>
                        <a:t>Qui</a:t>
                      </a:r>
                      <a:r>
                        <a:rPr lang="fr-FR" sz="2800" b="1" baseline="0" smtClean="0">
                          <a:solidFill>
                            <a:schemeClr val="accent6"/>
                          </a:solidFill>
                          <a:effectLst/>
                        </a:rPr>
                        <a:t> – </a:t>
                      </a:r>
                      <a:r>
                        <a:rPr lang="ru-RU" sz="2400" b="1" baseline="0" smtClean="0">
                          <a:solidFill>
                            <a:schemeClr val="accent6"/>
                          </a:solidFill>
                          <a:effectLst/>
                        </a:rPr>
                        <a:t>в роли полежащего</a:t>
                      </a:r>
                      <a:r>
                        <a:rPr lang="ru-RU" sz="2800" b="1" baseline="0" smtClean="0">
                          <a:solidFill>
                            <a:schemeClr val="accent6"/>
                          </a:solidFill>
                          <a:effectLst/>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3600" b="1" baseline="0" smtClean="0">
                          <a:solidFill>
                            <a:schemeClr val="accent6"/>
                          </a:solidFill>
                          <a:effectLst/>
                        </a:rPr>
                        <a:t>Que</a:t>
                      </a:r>
                      <a:r>
                        <a:rPr lang="en-US" sz="2800" b="1" baseline="0" smtClean="0">
                          <a:solidFill>
                            <a:schemeClr val="accent6"/>
                          </a:solidFill>
                          <a:effectLst/>
                        </a:rPr>
                        <a:t> – </a:t>
                      </a:r>
                      <a:r>
                        <a:rPr lang="ru-RU" sz="2400" b="1" baseline="0" smtClean="0">
                          <a:solidFill>
                            <a:schemeClr val="accent6"/>
                          </a:solidFill>
                          <a:effectLst/>
                        </a:rPr>
                        <a:t>в роли прямого дополнения</a:t>
                      </a:r>
                      <a:endParaRPr lang="fr-FR" sz="2400" b="1" smtClean="0">
                        <a:solidFill>
                          <a:schemeClr val="accent6"/>
                        </a:solidFill>
                        <a:effectLst/>
                      </a:endParaRPr>
                    </a:p>
                  </a:txBody>
                  <a:tcPr>
                    <a:solidFill>
                      <a:schemeClr val="bg2"/>
                    </a:solidFill>
                  </a:tcPr>
                </a:tc>
                <a:tc>
                  <a:txBody>
                    <a:bodyPr/>
                    <a:lstStyle/>
                    <a:p>
                      <a:pPr marL="457200" marR="0" lvl="1" indent="0" algn="l" defTabSz="914400" rtl="0" eaLnBrk="1" fontAlgn="auto" latinLnBrk="0" hangingPunct="1">
                        <a:lnSpc>
                          <a:spcPct val="150000"/>
                        </a:lnSpc>
                        <a:spcBef>
                          <a:spcPts val="0"/>
                        </a:spcBef>
                        <a:spcAft>
                          <a:spcPts val="0"/>
                        </a:spcAft>
                        <a:buClrTx/>
                        <a:buSzTx/>
                        <a:buFontTx/>
                        <a:buNone/>
                        <a:tabLst/>
                        <a:defRPr/>
                      </a:pPr>
                      <a:r>
                        <a:rPr lang="ru-RU" sz="2400" b="1" smtClean="0">
                          <a:solidFill>
                            <a:schemeClr val="accent6"/>
                          </a:solidFill>
                          <a:effectLst/>
                        </a:rPr>
                        <a:t>для одуш</a:t>
                      </a:r>
                      <a:r>
                        <a:rPr lang="fr-FR" sz="2400" b="1" smtClean="0">
                          <a:solidFill>
                            <a:schemeClr val="accent6"/>
                          </a:solidFill>
                          <a:effectLst/>
                        </a:rPr>
                        <a:t>.</a:t>
                      </a:r>
                      <a:r>
                        <a:rPr lang="ru-RU" sz="2400" b="1" smtClean="0">
                          <a:solidFill>
                            <a:schemeClr val="accent6"/>
                          </a:solidFill>
                          <a:effectLst/>
                        </a:rPr>
                        <a:t> и неодуш.</a:t>
                      </a:r>
                      <a:r>
                        <a:rPr lang="ru-RU" sz="2400" b="1" baseline="0" smtClean="0">
                          <a:solidFill>
                            <a:schemeClr val="accent6"/>
                          </a:solidFill>
                          <a:effectLst/>
                        </a:rPr>
                        <a:t> </a:t>
                      </a:r>
                      <a:r>
                        <a:rPr lang="ru-RU" sz="2400" b="1" smtClean="0">
                          <a:solidFill>
                            <a:schemeClr val="accent6"/>
                          </a:solidFill>
                          <a:effectLst/>
                        </a:rPr>
                        <a:t>сущ.</a:t>
                      </a:r>
                      <a:endParaRPr lang="fr-FR" sz="2400" b="1" smtClean="0">
                        <a:solidFill>
                          <a:schemeClr val="accent6"/>
                        </a:solidFill>
                        <a:effectLst/>
                      </a:endParaRPr>
                    </a:p>
                  </a:txBody>
                  <a:tcPr>
                    <a:solidFill>
                      <a:schemeClr val="bg2"/>
                    </a:solidFill>
                  </a:tcPr>
                </a:tc>
              </a:tr>
            </a:tbl>
          </a:graphicData>
        </a:graphic>
      </p:graphicFrame>
      <p:sp>
        <p:nvSpPr>
          <p:cNvPr id="3" name="Правая фигурная скобка 2"/>
          <p:cNvSpPr/>
          <p:nvPr/>
        </p:nvSpPr>
        <p:spPr>
          <a:xfrm>
            <a:off x="7333862" y="1494457"/>
            <a:ext cx="205272" cy="1000234"/>
          </a:xfrm>
          <a:prstGeom prst="rightBrace">
            <a:avLst/>
          </a:prstGeom>
          <a:ln/>
        </p:spPr>
        <p:style>
          <a:lnRef idx="2">
            <a:schemeClr val="accent6"/>
          </a:lnRef>
          <a:fillRef idx="0">
            <a:schemeClr val="accent6"/>
          </a:fillRef>
          <a:effectRef idx="1">
            <a:schemeClr val="accent6"/>
          </a:effectRef>
          <a:fontRef idx="minor">
            <a:schemeClr val="tx1"/>
          </a:fontRef>
        </p:style>
        <p:txBody>
          <a:bodyPr rtlCol="0" anchor="ctr"/>
          <a:lstStyle/>
          <a:p>
            <a:pPr algn="ctr"/>
            <a:endParaRPr lang="ru-RU" b="1">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4600205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60079" y="286603"/>
            <a:ext cx="10295601" cy="1768931"/>
          </a:xfrm>
        </p:spPr>
        <p:txBody>
          <a:bodyPr>
            <a:normAutofit fontScale="90000"/>
          </a:bodyPr>
          <a:lstStyle/>
          <a:p>
            <a:r>
              <a:rPr lang="fr-FR" smtClean="0">
                <a:solidFill>
                  <a:schemeClr val="accent5">
                    <a:lumMod val="75000"/>
                  </a:schemeClr>
                </a:solidFill>
              </a:rPr>
              <a:t/>
            </a:r>
            <a:br>
              <a:rPr lang="fr-FR" smtClean="0">
                <a:solidFill>
                  <a:schemeClr val="accent5">
                    <a:lumMod val="75000"/>
                  </a:schemeClr>
                </a:solidFill>
              </a:rPr>
            </a:br>
            <a:r>
              <a:rPr lang="fr-FR" smtClean="0">
                <a:solidFill>
                  <a:schemeClr val="accent5">
                    <a:lumMod val="75000"/>
                  </a:schemeClr>
                </a:solidFill>
              </a:rPr>
              <a:t>Mise en relief</a:t>
            </a:r>
            <a:r>
              <a:rPr lang="ru-RU" sz="3600"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
            </a:r>
            <a:br>
              <a:rPr lang="ru-RU" sz="3600"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br>
            <a:r>
              <a:rPr lang="fr-FR" dirty="0">
                <a:solidFill>
                  <a:schemeClr val="accent5">
                    <a:lumMod val="75000"/>
                  </a:schemeClr>
                </a:solidFill>
              </a:rPr>
              <a:t/>
            </a:r>
            <a:br>
              <a:rPr lang="fr-FR" dirty="0">
                <a:solidFill>
                  <a:schemeClr val="accent5">
                    <a:lumMod val="75000"/>
                  </a:schemeClr>
                </a:solidFill>
              </a:rPr>
            </a:br>
            <a:endParaRPr lang="ru-RU" dirty="0">
              <a:solidFill>
                <a:schemeClr val="accent5">
                  <a:lumMod val="75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843818039"/>
              </p:ext>
            </p:extLst>
          </p:nvPr>
        </p:nvGraphicFramePr>
        <p:xfrm>
          <a:off x="494523" y="999865"/>
          <a:ext cx="10366310" cy="5512902"/>
        </p:xfrm>
        <a:graphic>
          <a:graphicData uri="http://schemas.openxmlformats.org/drawingml/2006/table">
            <a:tbl>
              <a:tblPr firstRow="1" firstCol="1" bandRow="1">
                <a:tableStyleId>{5C22544A-7EE6-4342-B048-85BDC9FD1C3A}</a:tableStyleId>
              </a:tblPr>
              <a:tblGrid>
                <a:gridCol w="10366310"/>
              </a:tblGrid>
              <a:tr h="5512902">
                <a:tc>
                  <a:txBody>
                    <a:bodyPr/>
                    <a:lstStyle/>
                    <a:p>
                      <a:pPr marL="0" indent="0">
                        <a:lnSpc>
                          <a:spcPct val="100000"/>
                        </a:lnSpc>
                        <a:spcAft>
                          <a:spcPts val="1125"/>
                        </a:spcAft>
                        <a:buFont typeface="+mj-lt"/>
                        <a:buNone/>
                      </a:pPr>
                      <a:endParaRPr lang="fr-FR" sz="2400" b="1" smtClean="0">
                        <a:solidFill>
                          <a:schemeClr val="accent1"/>
                        </a:solidFill>
                        <a:effectLst/>
                      </a:endParaRPr>
                    </a:p>
                    <a:p>
                      <a:pPr marL="0" indent="0">
                        <a:lnSpc>
                          <a:spcPct val="100000"/>
                        </a:lnSpc>
                        <a:spcAft>
                          <a:spcPts val="600"/>
                        </a:spcAft>
                        <a:buFont typeface="+mj-lt"/>
                        <a:buNone/>
                      </a:pPr>
                      <a:endParaRPr lang="fr-FR" sz="2400" b="1" smtClean="0">
                        <a:solidFill>
                          <a:schemeClr val="accent6"/>
                        </a:solidFill>
                        <a:effectLst/>
                      </a:endParaRPr>
                    </a:p>
                    <a:p>
                      <a:pPr lvl="1">
                        <a:defRPr/>
                      </a:pPr>
                      <a:r>
                        <a:rPr lang="fr-FR" sz="4000" smtClean="0">
                          <a:solidFill>
                            <a:schemeClr val="tx2"/>
                          </a:solidFill>
                        </a:rPr>
                        <a:t> </a:t>
                      </a:r>
                      <a:endParaRPr lang="ru-RU" sz="4000" smtClean="0">
                        <a:solidFill>
                          <a:schemeClr val="tx2"/>
                        </a:solidFill>
                      </a:endParaRPr>
                    </a:p>
                    <a:p>
                      <a:pPr lvl="1">
                        <a:defRPr/>
                      </a:pPr>
                      <a:endParaRPr lang="en-US" sz="4000" b="1" u="sng" smtClean="0">
                        <a:solidFill>
                          <a:schemeClr val="tx2"/>
                        </a:solidFill>
                      </a:endParaRPr>
                    </a:p>
                    <a:p>
                      <a:pPr lvl="1">
                        <a:defRPr/>
                      </a:pPr>
                      <a:endParaRPr lang="en-US" sz="4000" b="1" u="sng" smtClean="0">
                        <a:solidFill>
                          <a:schemeClr val="tx2"/>
                        </a:solidFill>
                      </a:endParaRPr>
                    </a:p>
                    <a:p>
                      <a:pPr lvl="1">
                        <a:defRPr/>
                      </a:pPr>
                      <a:endParaRPr lang="en-US" sz="4000" b="1" u="sng" smtClean="0">
                        <a:solidFill>
                          <a:schemeClr val="tx2"/>
                        </a:solidFill>
                      </a:endParaRPr>
                    </a:p>
                    <a:p>
                      <a:pPr lvl="1">
                        <a:defRPr/>
                      </a:pPr>
                      <a:endParaRPr lang="en-US" sz="4000" b="1" u="sng" smtClean="0">
                        <a:solidFill>
                          <a:schemeClr val="tx2"/>
                        </a:solidFill>
                      </a:endParaRPr>
                    </a:p>
                    <a:p>
                      <a:pPr lvl="1">
                        <a:defRPr/>
                      </a:pPr>
                      <a:endParaRPr lang="en-US" sz="4000" b="1" u="sng" smtClean="0">
                        <a:solidFill>
                          <a:schemeClr val="tx2"/>
                        </a:solidFill>
                      </a:endParaRPr>
                    </a:p>
                  </a:txBody>
                  <a:tcPr marL="68580" marR="68580" marT="0" marB="0">
                    <a:solidFill>
                      <a:schemeClr val="accent6">
                        <a:lumMod val="20000"/>
                        <a:lumOff val="80000"/>
                      </a:schemeClr>
                    </a:solidFill>
                  </a:tcPr>
                </a:tc>
              </a:tr>
            </a:tbl>
          </a:graphicData>
        </a:graphic>
      </p:graphicFrame>
      <p:sp>
        <p:nvSpPr>
          <p:cNvPr id="13" name="Номер слайда 12"/>
          <p:cNvSpPr>
            <a:spLocks noGrp="1"/>
          </p:cNvSpPr>
          <p:nvPr>
            <p:ph type="sldNum" sz="quarter" idx="12"/>
          </p:nvPr>
        </p:nvSpPr>
        <p:spPr/>
        <p:txBody>
          <a:bodyPr>
            <a:normAutofit lnSpcReduction="10000"/>
          </a:bodyPr>
          <a:lstStyle/>
          <a:p>
            <a:fld id="{5A659E87-CA1F-4BBE-A230-59F0B1E07E30}" type="slidenum">
              <a:rPr lang="ru-RU" smtClean="0"/>
              <a:t>4</a:t>
            </a:fld>
            <a:endParaRPr lang="ru-RU"/>
          </a:p>
        </p:txBody>
      </p:sp>
      <p:graphicFrame>
        <p:nvGraphicFramePr>
          <p:cNvPr id="14" name="Таблица 13"/>
          <p:cNvGraphicFramePr>
            <a:graphicFrameLocks noGrp="1"/>
          </p:cNvGraphicFramePr>
          <p:nvPr>
            <p:extLst>
              <p:ext uri="{D42A27DB-BD31-4B8C-83A1-F6EECF244321}">
                <p14:modId xmlns:p14="http://schemas.microsoft.com/office/powerpoint/2010/main" val="2099907949"/>
              </p:ext>
            </p:extLst>
          </p:nvPr>
        </p:nvGraphicFramePr>
        <p:xfrm>
          <a:off x="681135" y="1400214"/>
          <a:ext cx="10021077" cy="1188720"/>
        </p:xfrm>
        <a:graphic>
          <a:graphicData uri="http://schemas.openxmlformats.org/drawingml/2006/table">
            <a:tbl>
              <a:tblPr firstRow="1" bandRow="1">
                <a:tableStyleId>{5C22544A-7EE6-4342-B048-85BDC9FD1C3A}</a:tableStyleId>
              </a:tblPr>
              <a:tblGrid>
                <a:gridCol w="10021077"/>
              </a:tblGrid>
              <a:tr h="9417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3600" b="1" smtClean="0">
                          <a:solidFill>
                            <a:schemeClr val="accent6"/>
                          </a:solidFill>
                          <a:effectLst/>
                        </a:rPr>
                        <a:t>C’est … qui</a:t>
                      </a:r>
                      <a:r>
                        <a:rPr lang="fr-FR" sz="2800" b="1" baseline="0" smtClean="0">
                          <a:solidFill>
                            <a:schemeClr val="accent6"/>
                          </a:solidFill>
                          <a:effectLst/>
                        </a:rPr>
                        <a:t> – </a:t>
                      </a:r>
                      <a:r>
                        <a:rPr lang="ru-RU" sz="2400" b="1" baseline="0" smtClean="0">
                          <a:solidFill>
                            <a:schemeClr val="accent6"/>
                          </a:solidFill>
                          <a:effectLst/>
                        </a:rPr>
                        <a:t> </a:t>
                      </a:r>
                      <a:r>
                        <a:rPr lang="ru-RU" sz="2000" b="1" baseline="0" smtClean="0">
                          <a:solidFill>
                            <a:schemeClr val="accent6"/>
                          </a:solidFill>
                          <a:effectLst/>
                        </a:rPr>
                        <a:t>выделение полежащего                       </a:t>
                      </a:r>
                    </a:p>
                    <a:p>
                      <a:pPr marL="0" marR="0" indent="0" algn="l" defTabSz="914400" rtl="0" eaLnBrk="1" fontAlgn="auto" latinLnBrk="0" hangingPunct="1">
                        <a:lnSpc>
                          <a:spcPct val="100000"/>
                        </a:lnSpc>
                        <a:spcBef>
                          <a:spcPts val="0"/>
                        </a:spcBef>
                        <a:spcAft>
                          <a:spcPts val="0"/>
                        </a:spcAft>
                        <a:buClrTx/>
                        <a:buSzTx/>
                        <a:buFontTx/>
                        <a:buNone/>
                        <a:tabLst/>
                        <a:defRPr/>
                      </a:pPr>
                      <a:r>
                        <a:rPr lang="ru-RU" sz="3600" b="1" baseline="0" smtClean="0">
                          <a:solidFill>
                            <a:schemeClr val="accent6"/>
                          </a:solidFill>
                          <a:effectLst/>
                        </a:rPr>
                        <a:t>С</a:t>
                      </a:r>
                      <a:r>
                        <a:rPr lang="fr-FR" sz="3600" b="1" baseline="0" smtClean="0">
                          <a:solidFill>
                            <a:schemeClr val="accent6"/>
                          </a:solidFill>
                          <a:effectLst/>
                        </a:rPr>
                        <a:t>’est … q</a:t>
                      </a:r>
                      <a:r>
                        <a:rPr lang="en-US" sz="3600" b="1" baseline="0" smtClean="0">
                          <a:solidFill>
                            <a:schemeClr val="accent6"/>
                          </a:solidFill>
                          <a:effectLst/>
                        </a:rPr>
                        <a:t>ue </a:t>
                      </a:r>
                      <a:r>
                        <a:rPr lang="en-US" sz="2800" b="1" baseline="0" smtClean="0">
                          <a:solidFill>
                            <a:schemeClr val="accent6"/>
                          </a:solidFill>
                          <a:effectLst/>
                        </a:rPr>
                        <a:t>– </a:t>
                      </a:r>
                      <a:r>
                        <a:rPr lang="ru-RU" sz="2000" b="1" baseline="0" smtClean="0">
                          <a:solidFill>
                            <a:schemeClr val="accent6"/>
                          </a:solidFill>
                          <a:effectLst/>
                        </a:rPr>
                        <a:t>выделение любого другого члена предложения</a:t>
                      </a:r>
                      <a:endParaRPr lang="fr-FR" sz="2000" b="1" smtClean="0">
                        <a:solidFill>
                          <a:schemeClr val="accent6"/>
                        </a:solidFill>
                        <a:effectLst/>
                      </a:endParaRPr>
                    </a:p>
                  </a:txBody>
                  <a:tcPr>
                    <a:solidFill>
                      <a:schemeClr val="bg2"/>
                    </a:solidFill>
                  </a:tcPr>
                </a:tc>
              </a:tr>
            </a:tbl>
          </a:graphicData>
        </a:graphic>
      </p:graphicFrame>
      <p:graphicFrame>
        <p:nvGraphicFramePr>
          <p:cNvPr id="5" name="Таблица 4"/>
          <p:cNvGraphicFramePr>
            <a:graphicFrameLocks noGrp="1"/>
          </p:cNvGraphicFramePr>
          <p:nvPr>
            <p:extLst>
              <p:ext uri="{D42A27DB-BD31-4B8C-83A1-F6EECF244321}">
                <p14:modId xmlns:p14="http://schemas.microsoft.com/office/powerpoint/2010/main" val="2477032507"/>
              </p:ext>
            </p:extLst>
          </p:nvPr>
        </p:nvGraphicFramePr>
        <p:xfrm>
          <a:off x="681135" y="3138189"/>
          <a:ext cx="10021078" cy="3108960"/>
        </p:xfrm>
        <a:graphic>
          <a:graphicData uri="http://schemas.openxmlformats.org/drawingml/2006/table">
            <a:tbl>
              <a:tblPr firstRow="1" bandRow="1">
                <a:tableStyleId>{5C22544A-7EE6-4342-B048-85BDC9FD1C3A}</a:tableStyleId>
              </a:tblPr>
              <a:tblGrid>
                <a:gridCol w="4460032"/>
                <a:gridCol w="5561046"/>
              </a:tblGrid>
              <a:tr h="370840">
                <a:tc>
                  <a:txBody>
                    <a:bodyPr/>
                    <a:lstStyle/>
                    <a:p>
                      <a:r>
                        <a:rPr lang="en-US" altLang="ru-RU" sz="2200" i="0" u="sng" smtClean="0">
                          <a:solidFill>
                            <a:schemeClr val="accent1"/>
                          </a:solidFill>
                        </a:rPr>
                        <a:t>Je</a:t>
                      </a:r>
                      <a:r>
                        <a:rPr lang="en-US" altLang="ru-RU" sz="2200" i="0" baseline="0" smtClean="0">
                          <a:solidFill>
                            <a:schemeClr val="tx2"/>
                          </a:solidFill>
                        </a:rPr>
                        <a:t> </a:t>
                      </a:r>
                      <a:r>
                        <a:rPr lang="fr-CH" altLang="ru-RU" sz="2200" i="0" smtClean="0">
                          <a:solidFill>
                            <a:schemeClr val="tx2"/>
                          </a:solidFill>
                        </a:rPr>
                        <a:t>suis le meilleur. </a:t>
                      </a:r>
                    </a:p>
                    <a:p>
                      <a:endParaRPr lang="fr-CH" sz="2200" i="0" smtClean="0">
                        <a:solidFill>
                          <a:schemeClr val="tx2"/>
                        </a:solidFill>
                      </a:endParaRPr>
                    </a:p>
                    <a:p>
                      <a:endParaRPr lang="fr-CH" sz="2200" i="0" smtClean="0">
                        <a:solidFill>
                          <a:schemeClr val="tx2"/>
                        </a:solidFill>
                      </a:endParaRPr>
                    </a:p>
                    <a:p>
                      <a:r>
                        <a:rPr lang="fr-CH" altLang="ru-RU" sz="2200" i="0" smtClean="0">
                          <a:solidFill>
                            <a:schemeClr val="tx2"/>
                          </a:solidFill>
                        </a:rPr>
                        <a:t>Je te pose </a:t>
                      </a:r>
                      <a:r>
                        <a:rPr lang="fr-CH" altLang="ru-RU" sz="2200" i="0" u="sng" smtClean="0">
                          <a:solidFill>
                            <a:schemeClr val="accent1"/>
                          </a:solidFill>
                        </a:rPr>
                        <a:t>cette question</a:t>
                      </a:r>
                      <a:r>
                        <a:rPr lang="fr-CH" altLang="ru-RU" sz="2200" i="0" smtClean="0">
                          <a:solidFill>
                            <a:schemeClr val="tx2"/>
                          </a:solidFill>
                        </a:rPr>
                        <a:t>. </a:t>
                      </a:r>
                    </a:p>
                    <a:p>
                      <a:endParaRPr lang="fr-CH" sz="2200" i="0" smtClean="0">
                        <a:solidFill>
                          <a:schemeClr val="tx2"/>
                        </a:solidFill>
                      </a:endParaRPr>
                    </a:p>
                    <a:p>
                      <a:r>
                        <a:rPr lang="fr-CH" altLang="ru-RU" sz="2200" i="0" smtClean="0">
                          <a:solidFill>
                            <a:schemeClr val="tx2"/>
                          </a:solidFill>
                        </a:rPr>
                        <a:t>Je vais revenir </a:t>
                      </a:r>
                      <a:r>
                        <a:rPr lang="fr-CH" altLang="ru-RU" sz="2200" i="0" u="sng" smtClean="0">
                          <a:solidFill>
                            <a:schemeClr val="accent1"/>
                          </a:solidFill>
                        </a:rPr>
                        <a:t>demain</a:t>
                      </a:r>
                      <a:r>
                        <a:rPr lang="fr-CH" altLang="ru-RU" sz="2200" i="0" smtClean="0">
                          <a:solidFill>
                            <a:schemeClr val="tx2"/>
                          </a:solidFill>
                        </a:rPr>
                        <a:t>.</a:t>
                      </a:r>
                    </a:p>
                    <a:p>
                      <a:endParaRPr lang="fr-CH" sz="2200" i="0" smtClean="0">
                        <a:solidFill>
                          <a:schemeClr val="tx2"/>
                        </a:solidFill>
                      </a:endParaRPr>
                    </a:p>
                    <a:p>
                      <a:r>
                        <a:rPr lang="fr-CH" altLang="ru-RU" sz="2200" i="0" smtClean="0">
                          <a:solidFill>
                            <a:schemeClr val="tx2"/>
                          </a:solidFill>
                        </a:rPr>
                        <a:t>Je vais partir </a:t>
                      </a:r>
                      <a:r>
                        <a:rPr lang="fr-CH" altLang="ru-RU" sz="2200" i="0" u="sng" smtClean="0">
                          <a:solidFill>
                            <a:schemeClr val="accent1"/>
                          </a:solidFill>
                        </a:rPr>
                        <a:t>dans 2 jours</a:t>
                      </a:r>
                      <a:r>
                        <a:rPr lang="fr-CH" altLang="ru-RU" sz="2200" i="0" smtClean="0">
                          <a:solidFill>
                            <a:schemeClr val="tx2"/>
                          </a:solidFill>
                        </a:rPr>
                        <a:t>.</a:t>
                      </a:r>
                      <a:endParaRPr lang="ru-RU" sz="2200" i="0">
                        <a:solidFill>
                          <a:schemeClr val="tx2"/>
                        </a:solidFill>
                      </a:endParaRPr>
                    </a:p>
                  </a:txBody>
                  <a:tcPr>
                    <a:solidFill>
                      <a:schemeClr val="accent6">
                        <a:lumMod val="20000"/>
                        <a:lumOff val="80000"/>
                      </a:schemeClr>
                    </a:solidFill>
                  </a:tcPr>
                </a:tc>
                <a:tc>
                  <a:txBody>
                    <a:bodyPr/>
                    <a:lstStyle/>
                    <a:p>
                      <a:pPr>
                        <a:buFont typeface="Wingdings 2" panose="05020102010507070707" pitchFamily="18" charset="2"/>
                        <a:buNone/>
                        <a:defRPr/>
                      </a:pPr>
                      <a:r>
                        <a:rPr lang="fr-CH" altLang="ru-RU" sz="2200" b="1" i="0" smtClean="0">
                          <a:solidFill>
                            <a:schemeClr val="accent6"/>
                          </a:solidFill>
                        </a:rPr>
                        <a:t>C’est</a:t>
                      </a:r>
                      <a:r>
                        <a:rPr lang="fr-CH" altLang="ru-RU" sz="2200" i="0" smtClean="0">
                          <a:solidFill>
                            <a:schemeClr val="tx2"/>
                          </a:solidFill>
                        </a:rPr>
                        <a:t> </a:t>
                      </a:r>
                      <a:r>
                        <a:rPr lang="fr-CH" altLang="ru-RU" sz="2200" i="0" u="sng" smtClean="0">
                          <a:solidFill>
                            <a:schemeClr val="accent1"/>
                          </a:solidFill>
                        </a:rPr>
                        <a:t>moi</a:t>
                      </a:r>
                      <a:r>
                        <a:rPr lang="fr-CH" altLang="ru-RU" sz="2200" i="0" smtClean="0">
                          <a:solidFill>
                            <a:schemeClr val="tx2"/>
                          </a:solidFill>
                        </a:rPr>
                        <a:t> </a:t>
                      </a:r>
                      <a:r>
                        <a:rPr lang="fr-CH" altLang="ru-RU" sz="2200" b="1" i="0" smtClean="0">
                          <a:solidFill>
                            <a:schemeClr val="accent6"/>
                          </a:solidFill>
                        </a:rPr>
                        <a:t>qui</a:t>
                      </a:r>
                      <a:r>
                        <a:rPr lang="fr-CH" altLang="ru-RU" sz="2200" i="0" smtClean="0">
                          <a:solidFill>
                            <a:schemeClr val="tx2"/>
                          </a:solidFill>
                        </a:rPr>
                        <a:t> </a:t>
                      </a:r>
                      <a:r>
                        <a:rPr lang="fr-CH" altLang="ru-RU" sz="2200" i="0" smtClean="0">
                          <a:solidFill>
                            <a:schemeClr val="accent1"/>
                          </a:solidFill>
                        </a:rPr>
                        <a:t>suis</a:t>
                      </a:r>
                      <a:r>
                        <a:rPr lang="fr-CH" altLang="ru-RU" sz="2200" i="0" smtClean="0">
                          <a:solidFill>
                            <a:schemeClr val="tx2"/>
                          </a:solidFill>
                        </a:rPr>
                        <a:t> le meilleur.</a:t>
                      </a:r>
                    </a:p>
                    <a:p>
                      <a:pPr>
                        <a:buFont typeface="Wingdings 2" panose="05020102010507070707" pitchFamily="18" charset="2"/>
                        <a:buNone/>
                        <a:defRPr/>
                      </a:pPr>
                      <a:endParaRPr lang="fr-CH" altLang="ru-RU" sz="2200" i="0" smtClean="0">
                        <a:solidFill>
                          <a:schemeClr val="tx2"/>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CH" altLang="ru-RU" sz="2200" b="1" i="0" smtClean="0">
                        <a:solidFill>
                          <a:schemeClr val="accent6"/>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fr-CH" altLang="ru-RU" sz="2200" b="1" i="0" smtClean="0">
                          <a:solidFill>
                            <a:schemeClr val="accent6"/>
                          </a:solidFill>
                        </a:rPr>
                        <a:t>C’est</a:t>
                      </a:r>
                      <a:r>
                        <a:rPr lang="fr-CH" altLang="ru-RU" sz="2200" i="0" smtClean="0">
                          <a:solidFill>
                            <a:schemeClr val="tx2"/>
                          </a:solidFill>
                        </a:rPr>
                        <a:t> </a:t>
                      </a:r>
                      <a:r>
                        <a:rPr lang="fr-CH" altLang="ru-RU" sz="2200" i="0" u="sng" smtClean="0">
                          <a:solidFill>
                            <a:schemeClr val="accent1"/>
                          </a:solidFill>
                        </a:rPr>
                        <a:t>cette question</a:t>
                      </a:r>
                      <a:r>
                        <a:rPr lang="fr-CH" altLang="ru-RU" sz="2200" i="0" smtClean="0">
                          <a:solidFill>
                            <a:schemeClr val="accent1"/>
                          </a:solidFill>
                        </a:rPr>
                        <a:t> </a:t>
                      </a:r>
                      <a:r>
                        <a:rPr lang="fr-CH" altLang="ru-RU" sz="2200" b="1" i="0" smtClean="0">
                          <a:solidFill>
                            <a:schemeClr val="accent6"/>
                          </a:solidFill>
                        </a:rPr>
                        <a:t>que</a:t>
                      </a:r>
                      <a:r>
                        <a:rPr lang="fr-CH" altLang="ru-RU" sz="2200" b="1" i="0" smtClean="0">
                          <a:solidFill>
                            <a:schemeClr val="tx2"/>
                          </a:solidFill>
                        </a:rPr>
                        <a:t> </a:t>
                      </a:r>
                      <a:r>
                        <a:rPr lang="fr-CH" altLang="ru-RU" sz="2200" i="0" smtClean="0">
                          <a:solidFill>
                            <a:schemeClr val="tx2"/>
                          </a:solidFill>
                        </a:rPr>
                        <a:t>je te pose.</a:t>
                      </a:r>
                    </a:p>
                    <a:p>
                      <a:endParaRPr lang="en-US" sz="2200" i="0" smtClean="0">
                        <a:solidFill>
                          <a:schemeClr val="tx2"/>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fr-CH" altLang="ru-RU" sz="2200" b="1" i="0" smtClean="0">
                          <a:solidFill>
                            <a:schemeClr val="accent6"/>
                          </a:solidFill>
                        </a:rPr>
                        <a:t>C’est</a:t>
                      </a:r>
                      <a:r>
                        <a:rPr lang="fr-CH" altLang="ru-RU" sz="2200" i="0" smtClean="0">
                          <a:solidFill>
                            <a:schemeClr val="tx2"/>
                          </a:solidFill>
                        </a:rPr>
                        <a:t> </a:t>
                      </a:r>
                      <a:r>
                        <a:rPr lang="fr-CH" altLang="ru-RU" sz="2200" i="0" u="sng" smtClean="0">
                          <a:solidFill>
                            <a:schemeClr val="accent1"/>
                          </a:solidFill>
                        </a:rPr>
                        <a:t>demain</a:t>
                      </a:r>
                      <a:r>
                        <a:rPr lang="fr-CH" altLang="ru-RU" sz="2200" i="0" smtClean="0">
                          <a:solidFill>
                            <a:schemeClr val="tx2"/>
                          </a:solidFill>
                        </a:rPr>
                        <a:t> </a:t>
                      </a:r>
                      <a:r>
                        <a:rPr lang="fr-CH" altLang="ru-RU" sz="2200" b="1" i="0" smtClean="0">
                          <a:solidFill>
                            <a:schemeClr val="accent6"/>
                          </a:solidFill>
                        </a:rPr>
                        <a:t>que</a:t>
                      </a:r>
                      <a:r>
                        <a:rPr lang="fr-CH" altLang="ru-RU" sz="2200" i="0" smtClean="0">
                          <a:solidFill>
                            <a:schemeClr val="tx2"/>
                          </a:solidFill>
                        </a:rPr>
                        <a:t> je vais revenir.</a:t>
                      </a:r>
                    </a:p>
                    <a:p>
                      <a:endParaRPr lang="en-US" sz="2200" i="0" smtClean="0">
                        <a:solidFill>
                          <a:schemeClr val="tx2"/>
                        </a:solidFill>
                      </a:endParaRPr>
                    </a:p>
                    <a:p>
                      <a:r>
                        <a:rPr lang="fr-CH" altLang="ru-RU" sz="2200" b="1" i="0" smtClean="0">
                          <a:solidFill>
                            <a:schemeClr val="accent6"/>
                          </a:solidFill>
                        </a:rPr>
                        <a:t>C’est</a:t>
                      </a:r>
                      <a:r>
                        <a:rPr lang="fr-CH" altLang="ru-RU" sz="2200" i="0" smtClean="0">
                          <a:solidFill>
                            <a:schemeClr val="tx2"/>
                          </a:solidFill>
                        </a:rPr>
                        <a:t> </a:t>
                      </a:r>
                      <a:r>
                        <a:rPr lang="fr-CH" altLang="ru-RU" sz="2200" i="0" u="sng" smtClean="0">
                          <a:solidFill>
                            <a:schemeClr val="accent1"/>
                          </a:solidFill>
                        </a:rPr>
                        <a:t>dans 2 jours</a:t>
                      </a:r>
                      <a:r>
                        <a:rPr lang="fr-CH" altLang="ru-RU" sz="2200" i="0" smtClean="0">
                          <a:solidFill>
                            <a:schemeClr val="accent1"/>
                          </a:solidFill>
                        </a:rPr>
                        <a:t> </a:t>
                      </a:r>
                      <a:r>
                        <a:rPr lang="fr-CH" altLang="ru-RU" sz="2200" b="1" i="0" smtClean="0">
                          <a:solidFill>
                            <a:schemeClr val="accent6"/>
                          </a:solidFill>
                        </a:rPr>
                        <a:t>que</a:t>
                      </a:r>
                      <a:r>
                        <a:rPr lang="fr-CH" altLang="ru-RU" sz="2200" i="0" smtClean="0">
                          <a:solidFill>
                            <a:schemeClr val="tx2"/>
                          </a:solidFill>
                        </a:rPr>
                        <a:t> je vais partir.</a:t>
                      </a:r>
                    </a:p>
                    <a:p>
                      <a:r>
                        <a:rPr lang="fr-CH" altLang="ru-RU" sz="2200" i="0" smtClean="0">
                          <a:solidFill>
                            <a:schemeClr val="tx2"/>
                          </a:solidFill>
                        </a:rPr>
                        <a:t> </a:t>
                      </a:r>
                      <a:endParaRPr lang="ru-RU" sz="2200" i="0">
                        <a:solidFill>
                          <a:schemeClr val="tx2"/>
                        </a:solidFill>
                      </a:endParaRPr>
                    </a:p>
                  </a:txBody>
                  <a:tcPr>
                    <a:solidFill>
                      <a:schemeClr val="accent6">
                        <a:lumMod val="20000"/>
                        <a:lumOff val="80000"/>
                      </a:schemeClr>
                    </a:solidFill>
                  </a:tcPr>
                </a:tc>
              </a:tr>
            </a:tbl>
          </a:graphicData>
        </a:graphic>
      </p:graphicFrame>
      <p:sp>
        <p:nvSpPr>
          <p:cNvPr id="8" name="Правая фигурная скобка 7"/>
          <p:cNvSpPr/>
          <p:nvPr/>
        </p:nvSpPr>
        <p:spPr>
          <a:xfrm>
            <a:off x="4786604" y="4310742"/>
            <a:ext cx="317239" cy="1511559"/>
          </a:xfrm>
          <a:prstGeom prst="rightBrace">
            <a:avLst/>
          </a:prstGeom>
          <a:ln/>
        </p:spPr>
        <p:style>
          <a:lnRef idx="2">
            <a:schemeClr val="accent6"/>
          </a:lnRef>
          <a:fillRef idx="0">
            <a:schemeClr val="accent6"/>
          </a:fillRef>
          <a:effectRef idx="1">
            <a:schemeClr val="accent6"/>
          </a:effectRef>
          <a:fontRef idx="minor">
            <a:schemeClr val="tx1"/>
          </a:fontRef>
        </p:style>
        <p:txBody>
          <a:bodyPr rtlCol="0" anchor="ctr"/>
          <a:lstStyle/>
          <a:p>
            <a:pPr algn="ctr"/>
            <a:endParaRPr lang="ru-RU" b="1">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21594330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60079" y="286603"/>
            <a:ext cx="10295601" cy="1768931"/>
          </a:xfrm>
        </p:spPr>
        <p:txBody>
          <a:bodyPr>
            <a:normAutofit fontScale="90000"/>
          </a:bodyPr>
          <a:lstStyle/>
          <a:p>
            <a:r>
              <a:rPr lang="fr-FR" smtClean="0">
                <a:solidFill>
                  <a:schemeClr val="accent5">
                    <a:lumMod val="75000"/>
                  </a:schemeClr>
                </a:solidFill>
              </a:rPr>
              <a:t/>
            </a:r>
            <a:br>
              <a:rPr lang="fr-FR" smtClean="0">
                <a:solidFill>
                  <a:schemeClr val="accent5">
                    <a:lumMod val="75000"/>
                  </a:schemeClr>
                </a:solidFill>
              </a:rPr>
            </a:br>
            <a:r>
              <a:rPr lang="fr-FR" smtClean="0">
                <a:solidFill>
                  <a:schemeClr val="accent5">
                    <a:lumMod val="75000"/>
                  </a:schemeClr>
                </a:solidFill>
              </a:rPr>
              <a:t>Mise en relief</a:t>
            </a:r>
            <a:r>
              <a:rPr lang="ru-RU" sz="3600"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
            </a:r>
            <a:br>
              <a:rPr lang="ru-RU" sz="3600"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br>
            <a:r>
              <a:rPr lang="fr-FR" dirty="0">
                <a:solidFill>
                  <a:schemeClr val="accent5">
                    <a:lumMod val="75000"/>
                  </a:schemeClr>
                </a:solidFill>
              </a:rPr>
              <a:t/>
            </a:r>
            <a:br>
              <a:rPr lang="fr-FR" dirty="0">
                <a:solidFill>
                  <a:schemeClr val="accent5">
                    <a:lumMod val="75000"/>
                  </a:schemeClr>
                </a:solidFill>
              </a:rPr>
            </a:br>
            <a:endParaRPr lang="ru-RU" dirty="0">
              <a:solidFill>
                <a:schemeClr val="accent5">
                  <a:lumMod val="75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936854198"/>
              </p:ext>
            </p:extLst>
          </p:nvPr>
        </p:nvGraphicFramePr>
        <p:xfrm>
          <a:off x="989045" y="1156996"/>
          <a:ext cx="9311951" cy="5173980"/>
        </p:xfrm>
        <a:graphic>
          <a:graphicData uri="http://schemas.openxmlformats.org/drawingml/2006/table">
            <a:tbl>
              <a:tblPr firstRow="1" firstCol="1" bandRow="1">
                <a:tableStyleId>{5C22544A-7EE6-4342-B048-85BDC9FD1C3A}</a:tableStyleId>
              </a:tblPr>
              <a:tblGrid>
                <a:gridCol w="9311951"/>
              </a:tblGrid>
              <a:tr h="4935894">
                <a:tc>
                  <a:txBody>
                    <a:bodyPr/>
                    <a:lstStyle/>
                    <a:p>
                      <a:pPr marL="0" indent="0">
                        <a:lnSpc>
                          <a:spcPct val="150000"/>
                        </a:lnSpc>
                        <a:spcAft>
                          <a:spcPts val="1125"/>
                        </a:spcAft>
                        <a:buFont typeface="+mj-lt"/>
                        <a:buNone/>
                      </a:pPr>
                      <a:r>
                        <a:rPr lang="en-US" sz="2400" b="1" smtClean="0">
                          <a:solidFill>
                            <a:schemeClr val="accent1"/>
                          </a:solidFill>
                          <a:effectLst/>
                        </a:rPr>
                        <a:t>Attention!</a:t>
                      </a:r>
                    </a:p>
                    <a:p>
                      <a:pPr marL="342900" indent="-342900">
                        <a:lnSpc>
                          <a:spcPct val="150000"/>
                        </a:lnSpc>
                        <a:spcAft>
                          <a:spcPts val="1125"/>
                        </a:spcAft>
                        <a:buFont typeface="Arial" panose="020B0604020202020204" pitchFamily="34" charset="0"/>
                        <a:buChar char="•"/>
                      </a:pPr>
                      <a:r>
                        <a:rPr lang="fr-CH" altLang="ru-RU" sz="2400" smtClean="0">
                          <a:solidFill>
                            <a:schemeClr val="accent6"/>
                          </a:solidFill>
                        </a:rPr>
                        <a:t>Ce n’est pas </a:t>
                      </a:r>
                      <a:r>
                        <a:rPr lang="fr-CH" altLang="ru-RU" sz="2400" u="sng" smtClean="0">
                          <a:solidFill>
                            <a:schemeClr val="accent1"/>
                          </a:solidFill>
                        </a:rPr>
                        <a:t>moi</a:t>
                      </a:r>
                      <a:r>
                        <a:rPr lang="fr-CH" altLang="ru-RU" sz="2400" smtClean="0">
                          <a:solidFill>
                            <a:schemeClr val="accent1"/>
                          </a:solidFill>
                        </a:rPr>
                        <a:t> </a:t>
                      </a:r>
                      <a:r>
                        <a:rPr lang="fr-CH" altLang="ru-RU" sz="2400" smtClean="0">
                          <a:solidFill>
                            <a:schemeClr val="tx2"/>
                          </a:solidFill>
                        </a:rPr>
                        <a:t>qui </a:t>
                      </a:r>
                      <a:r>
                        <a:rPr lang="fr-CH" altLang="ru-RU" sz="2400" u="sng" smtClean="0">
                          <a:solidFill>
                            <a:schemeClr val="accent1"/>
                          </a:solidFill>
                        </a:rPr>
                        <a:t>ai fait</a:t>
                      </a:r>
                      <a:r>
                        <a:rPr lang="fr-CH" altLang="ru-RU" sz="2400" u="none" smtClean="0">
                          <a:solidFill>
                            <a:schemeClr val="accent1"/>
                          </a:solidFill>
                        </a:rPr>
                        <a:t> </a:t>
                      </a:r>
                      <a:r>
                        <a:rPr lang="fr-CH" altLang="ru-RU" sz="2400" smtClean="0">
                          <a:solidFill>
                            <a:schemeClr val="tx2"/>
                          </a:solidFill>
                        </a:rPr>
                        <a:t>ce travail!</a:t>
                      </a:r>
                    </a:p>
                    <a:p>
                      <a:pPr marL="342900" indent="-342900">
                        <a:lnSpc>
                          <a:spcPct val="150000"/>
                        </a:lnSpc>
                        <a:spcAft>
                          <a:spcPts val="1125"/>
                        </a:spcAft>
                        <a:buFont typeface="Arial" panose="020B0604020202020204" pitchFamily="34" charset="0"/>
                        <a:buChar char="•"/>
                      </a:pPr>
                      <a:r>
                        <a:rPr lang="fr-CH" altLang="ru-RU" sz="2400" smtClean="0">
                          <a:solidFill>
                            <a:schemeClr val="accent6"/>
                          </a:solidFill>
                        </a:rPr>
                        <a:t>C’était</a:t>
                      </a:r>
                      <a:r>
                        <a:rPr lang="fr-CH" altLang="ru-RU" sz="2400" smtClean="0">
                          <a:solidFill>
                            <a:schemeClr val="tx2"/>
                          </a:solidFill>
                        </a:rPr>
                        <a:t> papy Jean qui s’occupait des petits.</a:t>
                      </a:r>
                    </a:p>
                    <a:p>
                      <a:pPr marL="342900" indent="-342900">
                        <a:lnSpc>
                          <a:spcPct val="150000"/>
                        </a:lnSpc>
                        <a:buFont typeface="Arial" panose="020B0604020202020204" pitchFamily="34" charset="0"/>
                        <a:buChar char="•"/>
                        <a:defRPr/>
                      </a:pPr>
                      <a:r>
                        <a:rPr lang="fr-CH" altLang="ru-RU" sz="2400" smtClean="0">
                          <a:solidFill>
                            <a:schemeClr val="accent6"/>
                          </a:solidFill>
                        </a:rPr>
                        <a:t>Ce sont </a:t>
                      </a:r>
                      <a:r>
                        <a:rPr lang="fr-CH" altLang="ru-RU" sz="2400" u="sng" smtClean="0">
                          <a:solidFill>
                            <a:schemeClr val="accent1"/>
                          </a:solidFill>
                        </a:rPr>
                        <a:t>nos amis</a:t>
                      </a:r>
                      <a:r>
                        <a:rPr lang="fr-CH" altLang="ru-RU" sz="2400" u="none" smtClean="0">
                          <a:solidFill>
                            <a:schemeClr val="accent1"/>
                          </a:solidFill>
                        </a:rPr>
                        <a:t> </a:t>
                      </a:r>
                      <a:r>
                        <a:rPr lang="fr-CH" altLang="ru-RU" sz="2400" smtClean="0">
                          <a:solidFill>
                            <a:schemeClr val="tx2"/>
                          </a:solidFill>
                        </a:rPr>
                        <a:t>qui ont décoré la salle. </a:t>
                      </a:r>
                    </a:p>
                    <a:p>
                      <a:pPr marL="0" indent="0">
                        <a:lnSpc>
                          <a:spcPct val="150000"/>
                        </a:lnSpc>
                        <a:buFont typeface="+mj-lt"/>
                        <a:buNone/>
                        <a:defRPr/>
                      </a:pPr>
                      <a:r>
                        <a:rPr lang="fr-CH" altLang="ru-RU" sz="2400" smtClean="0">
                          <a:solidFill>
                            <a:schemeClr val="accent6"/>
                          </a:solidFill>
                        </a:rPr>
                        <a:t>    C</a:t>
                      </a:r>
                      <a:r>
                        <a:rPr lang="fr-FR" altLang="ru-RU" sz="2400" smtClean="0">
                          <a:solidFill>
                            <a:schemeClr val="accent6"/>
                          </a:solidFill>
                        </a:rPr>
                        <a:t>’est </a:t>
                      </a:r>
                      <a:r>
                        <a:rPr lang="fr-FR" altLang="ru-RU" sz="2400" u="sng" smtClean="0">
                          <a:solidFill>
                            <a:schemeClr val="accent1"/>
                          </a:solidFill>
                        </a:rPr>
                        <a:t>eux</a:t>
                      </a:r>
                      <a:r>
                        <a:rPr lang="fr-FR" altLang="ru-RU" sz="2400" smtClean="0">
                          <a:solidFill>
                            <a:schemeClr val="tx2"/>
                          </a:solidFill>
                        </a:rPr>
                        <a:t> qui ont décoré la salle.</a:t>
                      </a:r>
                    </a:p>
                    <a:p>
                      <a:pPr marL="0" indent="0">
                        <a:lnSpc>
                          <a:spcPct val="150000"/>
                        </a:lnSpc>
                        <a:buFont typeface="+mj-lt"/>
                        <a:buNone/>
                        <a:defRPr/>
                      </a:pPr>
                      <a:endParaRPr lang="fr-CH" altLang="ru-RU" sz="2400" smtClean="0">
                        <a:solidFill>
                          <a:schemeClr val="tx2"/>
                        </a:solidFill>
                      </a:endParaRPr>
                    </a:p>
                    <a:p>
                      <a:pPr marL="342900" indent="-342900">
                        <a:lnSpc>
                          <a:spcPct val="150000"/>
                        </a:lnSpc>
                        <a:buFont typeface="Arial" panose="020B0604020202020204" pitchFamily="34" charset="0"/>
                        <a:buChar char="•"/>
                        <a:defRPr/>
                      </a:pPr>
                      <a:r>
                        <a:rPr lang="fr-CH" altLang="ru-RU" sz="2400" smtClean="0">
                          <a:solidFill>
                            <a:schemeClr val="tx2"/>
                          </a:solidFill>
                        </a:rPr>
                        <a:t>Vous voulez </a:t>
                      </a:r>
                      <a:r>
                        <a:rPr lang="fr-CH" altLang="ru-RU" sz="2400" smtClean="0">
                          <a:solidFill>
                            <a:schemeClr val="accent1"/>
                          </a:solidFill>
                        </a:rPr>
                        <a:t>l’</a:t>
                      </a:r>
                      <a:r>
                        <a:rPr lang="fr-CH" altLang="ru-RU" sz="2400" smtClean="0">
                          <a:solidFill>
                            <a:schemeClr val="tx2"/>
                          </a:solidFill>
                        </a:rPr>
                        <a:t>aider. </a:t>
                      </a:r>
                      <a:r>
                        <a:rPr lang="fr-CH" altLang="ru-RU" sz="2400" smtClean="0">
                          <a:solidFill>
                            <a:schemeClr val="tx2"/>
                          </a:solidFill>
                          <a:latin typeface="Segoe UI" panose="020B0502040204020203" pitchFamily="34" charset="0"/>
                          <a:cs typeface="Segoe UI" panose="020B0502040204020203" pitchFamily="34" charset="0"/>
                        </a:rPr>
                        <a:t>→ </a:t>
                      </a:r>
                      <a:r>
                        <a:rPr lang="fr-CH" altLang="ru-RU" sz="2400" smtClean="0">
                          <a:solidFill>
                            <a:schemeClr val="tx2"/>
                          </a:solidFill>
                        </a:rPr>
                        <a:t>C’est </a:t>
                      </a:r>
                      <a:r>
                        <a:rPr lang="fr-CH" altLang="ru-RU" sz="2400" u="sng" smtClean="0">
                          <a:solidFill>
                            <a:schemeClr val="accent1"/>
                          </a:solidFill>
                        </a:rPr>
                        <a:t>lui</a:t>
                      </a:r>
                      <a:r>
                        <a:rPr lang="fr-CH" altLang="ru-RU" sz="2400" smtClean="0">
                          <a:solidFill>
                            <a:schemeClr val="tx2"/>
                          </a:solidFill>
                        </a:rPr>
                        <a:t> que</a:t>
                      </a:r>
                      <a:r>
                        <a:rPr lang="fr-CH" altLang="ru-RU" sz="2400" baseline="0" smtClean="0">
                          <a:solidFill>
                            <a:schemeClr val="tx2"/>
                          </a:solidFill>
                        </a:rPr>
                        <a:t> vous voulez aider</a:t>
                      </a:r>
                      <a:r>
                        <a:rPr lang="fr-FR" altLang="ru-RU" sz="2400" baseline="0" smtClean="0">
                          <a:solidFill>
                            <a:schemeClr val="tx2"/>
                          </a:solidFill>
                        </a:rPr>
                        <a:t>?</a:t>
                      </a:r>
                      <a:endParaRPr lang="fr-CH" altLang="ru-RU" sz="2400" smtClean="0">
                        <a:solidFill>
                          <a:schemeClr val="tx2"/>
                        </a:solidFill>
                      </a:endParaRPr>
                    </a:p>
                    <a:p>
                      <a:pPr marL="0" indent="0">
                        <a:lnSpc>
                          <a:spcPct val="150000"/>
                        </a:lnSpc>
                        <a:buFont typeface="+mj-lt"/>
                        <a:buNone/>
                        <a:defRPr/>
                      </a:pPr>
                      <a:r>
                        <a:rPr lang="fr-CH" altLang="ru-RU" sz="2400" smtClean="0">
                          <a:solidFill>
                            <a:schemeClr val="tx2"/>
                          </a:solidFill>
                        </a:rPr>
                        <a:t>   </a:t>
                      </a:r>
                      <a:r>
                        <a:rPr lang="fr-CH" altLang="ru-RU" sz="2400" baseline="0" smtClean="0">
                          <a:solidFill>
                            <a:schemeClr val="tx2"/>
                          </a:solidFill>
                        </a:rPr>
                        <a:t> </a:t>
                      </a:r>
                      <a:r>
                        <a:rPr lang="fr-CH" altLang="ru-RU" sz="2400" smtClean="0">
                          <a:solidFill>
                            <a:schemeClr val="tx2"/>
                          </a:solidFill>
                        </a:rPr>
                        <a:t>Je </a:t>
                      </a:r>
                      <a:r>
                        <a:rPr lang="fr-CH" altLang="ru-RU" sz="2400" smtClean="0">
                          <a:solidFill>
                            <a:schemeClr val="accent1"/>
                          </a:solidFill>
                        </a:rPr>
                        <a:t>lui</a:t>
                      </a:r>
                      <a:r>
                        <a:rPr lang="fr-CH" altLang="ru-RU" sz="2400" smtClean="0">
                          <a:solidFill>
                            <a:schemeClr val="tx2"/>
                          </a:solidFill>
                        </a:rPr>
                        <a:t> réponds. </a:t>
                      </a:r>
                      <a:r>
                        <a:rPr lang="fr-CH" altLang="ru-RU" sz="2400" smtClean="0">
                          <a:solidFill>
                            <a:schemeClr val="tx2"/>
                          </a:solidFill>
                          <a:latin typeface="Segoe UI" panose="020B0502040204020203" pitchFamily="34" charset="0"/>
                          <a:cs typeface="Segoe UI" panose="020B0502040204020203" pitchFamily="34" charset="0"/>
                        </a:rPr>
                        <a:t>→ </a:t>
                      </a:r>
                      <a:r>
                        <a:rPr lang="fr-CH" altLang="ru-RU" sz="2400" smtClean="0">
                          <a:solidFill>
                            <a:schemeClr val="tx2"/>
                          </a:solidFill>
                        </a:rPr>
                        <a:t>C’est </a:t>
                      </a:r>
                      <a:r>
                        <a:rPr lang="fr-CH" altLang="ru-RU" sz="2400" u="sng" smtClean="0">
                          <a:solidFill>
                            <a:schemeClr val="accent1"/>
                          </a:solidFill>
                        </a:rPr>
                        <a:t>à lui</a:t>
                      </a:r>
                      <a:r>
                        <a:rPr lang="fr-CH" altLang="ru-RU" sz="2400" u="none" smtClean="0">
                          <a:solidFill>
                            <a:schemeClr val="accent1"/>
                          </a:solidFill>
                        </a:rPr>
                        <a:t> </a:t>
                      </a:r>
                      <a:r>
                        <a:rPr lang="fr-CH" altLang="ru-RU" sz="2400" u="none" smtClean="0">
                          <a:solidFill>
                            <a:schemeClr val="tx2"/>
                          </a:solidFill>
                        </a:rPr>
                        <a:t>que</a:t>
                      </a:r>
                      <a:r>
                        <a:rPr lang="fr-CH" altLang="ru-RU" sz="2400" u="none" baseline="0" smtClean="0">
                          <a:solidFill>
                            <a:schemeClr val="tx2"/>
                          </a:solidFill>
                        </a:rPr>
                        <a:t> je réponds. </a:t>
                      </a:r>
                      <a:endParaRPr lang="fr-CH" altLang="ru-RU" sz="2400" smtClean="0">
                        <a:solidFill>
                          <a:schemeClr val="tx2"/>
                        </a:solidFill>
                      </a:endParaRPr>
                    </a:p>
                    <a:p>
                      <a:pPr marL="0" indent="0">
                        <a:lnSpc>
                          <a:spcPct val="100000"/>
                        </a:lnSpc>
                        <a:spcAft>
                          <a:spcPts val="1125"/>
                        </a:spcAft>
                        <a:buFont typeface="+mj-lt"/>
                        <a:buNone/>
                      </a:pPr>
                      <a:endParaRPr lang="en-US" sz="2400" b="1" smtClean="0">
                        <a:solidFill>
                          <a:schemeClr val="accent1"/>
                        </a:solidFill>
                        <a:effectLst/>
                      </a:endParaRPr>
                    </a:p>
                  </a:txBody>
                  <a:tcPr marL="68580" marR="68580" marT="0" marB="0">
                    <a:solidFill>
                      <a:schemeClr val="accent6">
                        <a:lumMod val="20000"/>
                        <a:lumOff val="80000"/>
                      </a:schemeClr>
                    </a:solidFill>
                  </a:tcPr>
                </a:tc>
              </a:tr>
            </a:tbl>
          </a:graphicData>
        </a:graphic>
      </p:graphicFrame>
      <p:sp>
        <p:nvSpPr>
          <p:cNvPr id="13" name="Номер слайда 12"/>
          <p:cNvSpPr>
            <a:spLocks noGrp="1"/>
          </p:cNvSpPr>
          <p:nvPr>
            <p:ph type="sldNum" sz="quarter" idx="12"/>
          </p:nvPr>
        </p:nvSpPr>
        <p:spPr/>
        <p:txBody>
          <a:bodyPr>
            <a:normAutofit lnSpcReduction="10000"/>
          </a:bodyPr>
          <a:lstStyle/>
          <a:p>
            <a:fld id="{5A659E87-CA1F-4BBE-A230-59F0B1E07E30}" type="slidenum">
              <a:rPr lang="ru-RU" smtClean="0"/>
              <a:t>5</a:t>
            </a:fld>
            <a:endParaRPr lang="ru-RU"/>
          </a:p>
        </p:txBody>
      </p:sp>
    </p:spTree>
    <p:extLst>
      <p:ext uri="{BB962C8B-B14F-4D97-AF65-F5344CB8AC3E}">
        <p14:creationId xmlns:p14="http://schemas.microsoft.com/office/powerpoint/2010/main" val="21633490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60079" y="286603"/>
            <a:ext cx="10295601" cy="1768931"/>
          </a:xfrm>
        </p:spPr>
        <p:txBody>
          <a:bodyPr>
            <a:normAutofit fontScale="90000"/>
          </a:bodyPr>
          <a:lstStyle/>
          <a:p>
            <a:r>
              <a:rPr lang="fr-FR" smtClean="0">
                <a:solidFill>
                  <a:schemeClr val="accent5">
                    <a:lumMod val="75000"/>
                  </a:schemeClr>
                </a:solidFill>
              </a:rPr>
              <a:t/>
            </a:r>
            <a:br>
              <a:rPr lang="fr-FR" smtClean="0">
                <a:solidFill>
                  <a:schemeClr val="accent5">
                    <a:lumMod val="75000"/>
                  </a:schemeClr>
                </a:solidFill>
              </a:rPr>
            </a:br>
            <a:r>
              <a:rPr lang="fr-FR" smtClean="0">
                <a:solidFill>
                  <a:schemeClr val="accent5">
                    <a:lumMod val="75000"/>
                  </a:schemeClr>
                </a:solidFill>
              </a:rPr>
              <a:t>Mise en </a:t>
            </a:r>
            <a:r>
              <a:rPr lang="fr-FR" smtClean="0">
                <a:solidFill>
                  <a:schemeClr val="accent5">
                    <a:lumMod val="75000"/>
                  </a:schemeClr>
                </a:solidFill>
              </a:rPr>
              <a:t>relief – exercice 1 </a:t>
            </a:r>
            <a:r>
              <a:rPr lang="ru-RU" sz="3600"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
            </a:r>
            <a:br>
              <a:rPr lang="ru-RU" sz="3600"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br>
            <a:r>
              <a:rPr lang="fr-FR" dirty="0">
                <a:solidFill>
                  <a:schemeClr val="accent5">
                    <a:lumMod val="75000"/>
                  </a:schemeClr>
                </a:solidFill>
              </a:rPr>
              <a:t/>
            </a:r>
            <a:br>
              <a:rPr lang="fr-FR" dirty="0">
                <a:solidFill>
                  <a:schemeClr val="accent5">
                    <a:lumMod val="75000"/>
                  </a:schemeClr>
                </a:solidFill>
              </a:rPr>
            </a:br>
            <a:endParaRPr lang="ru-RU" dirty="0">
              <a:solidFill>
                <a:schemeClr val="accent5">
                  <a:lumMod val="75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985983993"/>
              </p:ext>
            </p:extLst>
          </p:nvPr>
        </p:nvGraphicFramePr>
        <p:xfrm>
          <a:off x="989045" y="1156996"/>
          <a:ext cx="9821195" cy="4935894"/>
        </p:xfrm>
        <a:graphic>
          <a:graphicData uri="http://schemas.openxmlformats.org/drawingml/2006/table">
            <a:tbl>
              <a:tblPr firstRow="1" firstCol="1" bandRow="1">
                <a:tableStyleId>{5C22544A-7EE6-4342-B048-85BDC9FD1C3A}</a:tableStyleId>
              </a:tblPr>
              <a:tblGrid>
                <a:gridCol w="9821195"/>
              </a:tblGrid>
              <a:tr h="4935894">
                <a:tc>
                  <a:txBody>
                    <a:bodyPr/>
                    <a:lstStyle/>
                    <a:p>
                      <a:pPr>
                        <a:lnSpc>
                          <a:spcPct val="150000"/>
                        </a:lnSpc>
                      </a:pPr>
                      <a:r>
                        <a:rPr lang="fr-FR" sz="2000" b="1" i="0" kern="1200" smtClean="0">
                          <a:solidFill>
                            <a:schemeClr val="accent1"/>
                          </a:solidFill>
                          <a:effectLst/>
                          <a:latin typeface="+mn-lt"/>
                          <a:ea typeface="+mn-ea"/>
                          <a:cs typeface="+mn-cs"/>
                        </a:rPr>
                        <a:t>Modèle : </a:t>
                      </a:r>
                      <a:r>
                        <a:rPr lang="fr-FR" sz="2000" b="1" i="0" u="sng" kern="1200" smtClean="0">
                          <a:solidFill>
                            <a:schemeClr val="accent1"/>
                          </a:solidFill>
                          <a:effectLst/>
                          <a:latin typeface="+mn-lt"/>
                          <a:ea typeface="+mn-ea"/>
                          <a:cs typeface="+mn-cs"/>
                        </a:rPr>
                        <a:t>Je</a:t>
                      </a:r>
                      <a:r>
                        <a:rPr lang="fr-FR" sz="2000" b="1" i="0" kern="1200" smtClean="0">
                          <a:solidFill>
                            <a:schemeClr val="accent1"/>
                          </a:solidFill>
                          <a:effectLst/>
                          <a:latin typeface="+mn-lt"/>
                          <a:ea typeface="+mn-ea"/>
                          <a:cs typeface="+mn-cs"/>
                        </a:rPr>
                        <a:t> vais écrire</a:t>
                      </a:r>
                      <a:r>
                        <a:rPr lang="fr-FR" sz="2000" b="1" i="0" kern="1200" baseline="0" smtClean="0">
                          <a:solidFill>
                            <a:schemeClr val="accent1"/>
                          </a:solidFill>
                          <a:effectLst/>
                          <a:latin typeface="+mn-lt"/>
                          <a:ea typeface="+mn-ea"/>
                          <a:cs typeface="+mn-cs"/>
                        </a:rPr>
                        <a:t> à Jacques</a:t>
                      </a:r>
                      <a:r>
                        <a:rPr lang="fr-FR" sz="2000" b="1" i="0" kern="1200" smtClean="0">
                          <a:solidFill>
                            <a:schemeClr val="accent1"/>
                          </a:solidFill>
                          <a:effectLst/>
                          <a:latin typeface="+mn-lt"/>
                          <a:ea typeface="+mn-ea"/>
                          <a:cs typeface="+mn-cs"/>
                        </a:rPr>
                        <a:t>. → C’est </a:t>
                      </a:r>
                      <a:r>
                        <a:rPr lang="fr-FR" sz="2000" b="1" i="0" u="sng" kern="1200" smtClean="0">
                          <a:solidFill>
                            <a:schemeClr val="accent1"/>
                          </a:solidFill>
                          <a:effectLst/>
                          <a:latin typeface="+mn-lt"/>
                          <a:ea typeface="+mn-ea"/>
                          <a:cs typeface="+mn-cs"/>
                        </a:rPr>
                        <a:t>moi</a:t>
                      </a:r>
                      <a:r>
                        <a:rPr lang="fr-FR" sz="2000" b="1" i="0" kern="1200" smtClean="0">
                          <a:solidFill>
                            <a:schemeClr val="accent1"/>
                          </a:solidFill>
                          <a:effectLst/>
                          <a:latin typeface="+mn-lt"/>
                          <a:ea typeface="+mn-ea"/>
                          <a:cs typeface="+mn-cs"/>
                        </a:rPr>
                        <a:t> qui </a:t>
                      </a:r>
                      <a:r>
                        <a:rPr lang="fr-FR" sz="2000" b="1" i="0" u="sng" kern="1200" smtClean="0">
                          <a:solidFill>
                            <a:schemeClr val="accent1"/>
                          </a:solidFill>
                          <a:effectLst/>
                          <a:latin typeface="+mn-lt"/>
                          <a:ea typeface="+mn-ea"/>
                          <a:cs typeface="+mn-cs"/>
                        </a:rPr>
                        <a:t>vais</a:t>
                      </a:r>
                      <a:r>
                        <a:rPr lang="fr-FR" sz="2000" b="1" i="0" kern="1200" smtClean="0">
                          <a:solidFill>
                            <a:schemeClr val="accent1"/>
                          </a:solidFill>
                          <a:effectLst/>
                          <a:latin typeface="+mn-lt"/>
                          <a:ea typeface="+mn-ea"/>
                          <a:cs typeface="+mn-cs"/>
                        </a:rPr>
                        <a:t> écrire</a:t>
                      </a:r>
                      <a:r>
                        <a:rPr lang="fr-FR" sz="2000" b="1" i="0" kern="1200" baseline="0" smtClean="0">
                          <a:solidFill>
                            <a:schemeClr val="accent1"/>
                          </a:solidFill>
                          <a:effectLst/>
                          <a:latin typeface="+mn-lt"/>
                          <a:ea typeface="+mn-ea"/>
                          <a:cs typeface="+mn-cs"/>
                        </a:rPr>
                        <a:t> à Jacques</a:t>
                      </a:r>
                      <a:r>
                        <a:rPr lang="fr-FR" sz="2000" b="1" i="0" kern="1200" smtClean="0">
                          <a:solidFill>
                            <a:schemeClr val="accent1"/>
                          </a:solidFill>
                          <a:effectLst/>
                          <a:latin typeface="+mn-lt"/>
                          <a:ea typeface="+mn-ea"/>
                          <a:cs typeface="+mn-cs"/>
                        </a:rPr>
                        <a:t>.</a:t>
                      </a:r>
                      <a:endParaRPr lang="ru-RU" sz="2000" b="1" i="0" kern="1200" smtClean="0">
                        <a:solidFill>
                          <a:schemeClr val="accent1"/>
                        </a:solidFill>
                        <a:effectLst/>
                        <a:latin typeface="+mn-lt"/>
                        <a:ea typeface="+mn-ea"/>
                        <a:cs typeface="+mn-cs"/>
                      </a:endParaRPr>
                    </a:p>
                    <a:p>
                      <a:pPr lvl="0">
                        <a:lnSpc>
                          <a:spcPct val="150000"/>
                        </a:lnSpc>
                      </a:pPr>
                      <a:r>
                        <a:rPr lang="fr-FR" sz="2000" b="1" kern="1200" smtClean="0">
                          <a:solidFill>
                            <a:schemeClr val="tx2"/>
                          </a:solidFill>
                          <a:effectLst/>
                          <a:latin typeface="+mn-lt"/>
                          <a:ea typeface="+mn-ea"/>
                          <a:cs typeface="+mn-cs"/>
                        </a:rPr>
                        <a:t>Je vais faire les travaux.</a:t>
                      </a:r>
                      <a:endParaRPr lang="ru-RU" sz="2000" b="1" kern="1200" smtClean="0">
                        <a:solidFill>
                          <a:schemeClr val="tx2"/>
                        </a:solidFill>
                        <a:effectLst/>
                        <a:latin typeface="+mn-lt"/>
                        <a:ea typeface="+mn-ea"/>
                        <a:cs typeface="+mn-cs"/>
                      </a:endParaRPr>
                    </a:p>
                    <a:p>
                      <a:pPr lvl="0">
                        <a:lnSpc>
                          <a:spcPct val="150000"/>
                        </a:lnSpc>
                      </a:pPr>
                      <a:r>
                        <a:rPr lang="fr-FR" sz="2000" b="1" kern="1200" smtClean="0">
                          <a:solidFill>
                            <a:schemeClr val="tx2"/>
                          </a:solidFill>
                          <a:effectLst/>
                          <a:latin typeface="+mn-lt"/>
                          <a:ea typeface="+mn-ea"/>
                          <a:cs typeface="+mn-cs"/>
                        </a:rPr>
                        <a:t>Tu dois rester.</a:t>
                      </a:r>
                      <a:endParaRPr lang="ru-RU" sz="2000" b="1" kern="1200" smtClean="0">
                        <a:solidFill>
                          <a:schemeClr val="tx2"/>
                        </a:solidFill>
                        <a:effectLst/>
                        <a:latin typeface="+mn-lt"/>
                        <a:ea typeface="+mn-ea"/>
                        <a:cs typeface="+mn-cs"/>
                      </a:endParaRPr>
                    </a:p>
                    <a:p>
                      <a:pPr lvl="0">
                        <a:lnSpc>
                          <a:spcPct val="150000"/>
                        </a:lnSpc>
                      </a:pPr>
                      <a:r>
                        <a:rPr lang="fr-FR" sz="2000" b="1" kern="1200" smtClean="0">
                          <a:solidFill>
                            <a:schemeClr val="tx2"/>
                          </a:solidFill>
                          <a:effectLst/>
                          <a:latin typeface="+mn-lt"/>
                          <a:ea typeface="+mn-ea"/>
                          <a:cs typeface="+mn-cs"/>
                        </a:rPr>
                        <a:t>Il est pressé.</a:t>
                      </a:r>
                      <a:endParaRPr lang="ru-RU" sz="2000" b="1" kern="1200" smtClean="0">
                        <a:solidFill>
                          <a:schemeClr val="tx2"/>
                        </a:solidFill>
                        <a:effectLst/>
                        <a:latin typeface="+mn-lt"/>
                        <a:ea typeface="+mn-ea"/>
                        <a:cs typeface="+mn-cs"/>
                      </a:endParaRPr>
                    </a:p>
                    <a:p>
                      <a:pPr lvl="0">
                        <a:lnSpc>
                          <a:spcPct val="150000"/>
                        </a:lnSpc>
                      </a:pPr>
                      <a:r>
                        <a:rPr lang="fr-FR" sz="2000" b="1" kern="1200" smtClean="0">
                          <a:solidFill>
                            <a:schemeClr val="tx2"/>
                          </a:solidFill>
                          <a:effectLst/>
                          <a:latin typeface="+mn-lt"/>
                          <a:ea typeface="+mn-ea"/>
                          <a:cs typeface="+mn-cs"/>
                        </a:rPr>
                        <a:t>Je suis venue</a:t>
                      </a:r>
                      <a:r>
                        <a:rPr lang="fr-FR" sz="2000" b="1" kern="1200" baseline="0" smtClean="0">
                          <a:solidFill>
                            <a:schemeClr val="tx2"/>
                          </a:solidFill>
                          <a:effectLst/>
                          <a:latin typeface="+mn-lt"/>
                          <a:ea typeface="+mn-ea"/>
                          <a:cs typeface="+mn-cs"/>
                        </a:rPr>
                        <a:t> la première</a:t>
                      </a:r>
                      <a:r>
                        <a:rPr lang="fr-FR" sz="2000" b="1" kern="1200" smtClean="0">
                          <a:solidFill>
                            <a:schemeClr val="tx2"/>
                          </a:solidFill>
                          <a:effectLst/>
                          <a:latin typeface="+mn-lt"/>
                          <a:ea typeface="+mn-ea"/>
                          <a:cs typeface="+mn-cs"/>
                        </a:rPr>
                        <a:t>.</a:t>
                      </a:r>
                      <a:endParaRPr lang="ru-RU" sz="2000" b="1" kern="1200" smtClean="0">
                        <a:solidFill>
                          <a:schemeClr val="tx2"/>
                        </a:solidFill>
                        <a:effectLst/>
                        <a:latin typeface="+mn-lt"/>
                        <a:ea typeface="+mn-ea"/>
                        <a:cs typeface="+mn-cs"/>
                      </a:endParaRPr>
                    </a:p>
                    <a:p>
                      <a:pPr lvl="0">
                        <a:lnSpc>
                          <a:spcPct val="150000"/>
                        </a:lnSpc>
                      </a:pPr>
                      <a:r>
                        <a:rPr lang="fr-FR" sz="2000" b="1" kern="1200" smtClean="0">
                          <a:solidFill>
                            <a:schemeClr val="tx2"/>
                          </a:solidFill>
                          <a:effectLst/>
                          <a:latin typeface="+mn-lt"/>
                          <a:ea typeface="+mn-ea"/>
                          <a:cs typeface="+mn-cs"/>
                        </a:rPr>
                        <a:t>Elle a</a:t>
                      </a:r>
                      <a:r>
                        <a:rPr lang="fr-FR" sz="2000" b="1" kern="1200" baseline="0" smtClean="0">
                          <a:solidFill>
                            <a:schemeClr val="tx2"/>
                          </a:solidFill>
                          <a:effectLst/>
                          <a:latin typeface="+mn-lt"/>
                          <a:ea typeface="+mn-ea"/>
                          <a:cs typeface="+mn-cs"/>
                        </a:rPr>
                        <a:t> décoré la salle à manger</a:t>
                      </a:r>
                      <a:r>
                        <a:rPr lang="fr-FR" sz="2000" b="1" kern="1200" smtClean="0">
                          <a:solidFill>
                            <a:schemeClr val="tx2"/>
                          </a:solidFill>
                          <a:effectLst/>
                          <a:latin typeface="+mn-lt"/>
                          <a:ea typeface="+mn-ea"/>
                          <a:cs typeface="+mn-cs"/>
                        </a:rPr>
                        <a:t>.</a:t>
                      </a:r>
                      <a:endParaRPr lang="ru-RU" sz="2000" b="1" kern="1200" smtClean="0">
                        <a:solidFill>
                          <a:schemeClr val="tx2"/>
                        </a:solidFill>
                        <a:effectLst/>
                        <a:latin typeface="+mn-lt"/>
                        <a:ea typeface="+mn-ea"/>
                        <a:cs typeface="+mn-cs"/>
                      </a:endParaRPr>
                    </a:p>
                    <a:p>
                      <a:pPr lvl="0">
                        <a:lnSpc>
                          <a:spcPct val="150000"/>
                        </a:lnSpc>
                      </a:pPr>
                      <a:r>
                        <a:rPr lang="fr-FR" sz="2000" b="1" kern="1200" smtClean="0">
                          <a:solidFill>
                            <a:schemeClr val="tx2"/>
                          </a:solidFill>
                          <a:effectLst/>
                          <a:latin typeface="+mn-lt"/>
                          <a:ea typeface="+mn-ea"/>
                          <a:cs typeface="+mn-cs"/>
                        </a:rPr>
                        <a:t>Nous sommes ravis de vous voir.</a:t>
                      </a:r>
                      <a:endParaRPr lang="ru-RU" sz="2000" b="1" kern="1200" smtClean="0">
                        <a:solidFill>
                          <a:schemeClr val="tx2"/>
                        </a:solidFill>
                        <a:effectLst/>
                        <a:latin typeface="+mn-lt"/>
                        <a:ea typeface="+mn-ea"/>
                        <a:cs typeface="+mn-cs"/>
                      </a:endParaRPr>
                    </a:p>
                    <a:p>
                      <a:pPr lvl="0">
                        <a:lnSpc>
                          <a:spcPct val="150000"/>
                        </a:lnSpc>
                      </a:pPr>
                      <a:r>
                        <a:rPr lang="fr-FR" sz="2000" b="1" kern="1200" smtClean="0">
                          <a:solidFill>
                            <a:schemeClr val="tx2"/>
                          </a:solidFill>
                          <a:effectLst/>
                          <a:latin typeface="+mn-lt"/>
                          <a:ea typeface="+mn-ea"/>
                          <a:cs typeface="+mn-cs"/>
                        </a:rPr>
                        <a:t>Vous avez</a:t>
                      </a:r>
                      <a:r>
                        <a:rPr lang="fr-FR" sz="2000" b="1" kern="1200" baseline="0" smtClean="0">
                          <a:solidFill>
                            <a:schemeClr val="tx2"/>
                          </a:solidFill>
                          <a:effectLst/>
                          <a:latin typeface="+mn-lt"/>
                          <a:ea typeface="+mn-ea"/>
                          <a:cs typeface="+mn-cs"/>
                        </a:rPr>
                        <a:t> peur de parler</a:t>
                      </a:r>
                      <a:r>
                        <a:rPr lang="fr-FR" sz="2000" b="1" kern="1200" smtClean="0">
                          <a:solidFill>
                            <a:schemeClr val="tx2"/>
                          </a:solidFill>
                          <a:effectLst/>
                          <a:latin typeface="+mn-lt"/>
                          <a:ea typeface="+mn-ea"/>
                          <a:cs typeface="+mn-cs"/>
                        </a:rPr>
                        <a:t>.</a:t>
                      </a:r>
                      <a:endParaRPr lang="ru-RU" sz="2000" b="1" kern="1200" smtClean="0">
                        <a:solidFill>
                          <a:schemeClr val="tx2"/>
                        </a:solidFill>
                        <a:effectLst/>
                        <a:latin typeface="+mn-lt"/>
                        <a:ea typeface="+mn-ea"/>
                        <a:cs typeface="+mn-cs"/>
                      </a:endParaRPr>
                    </a:p>
                    <a:p>
                      <a:pPr lvl="0">
                        <a:lnSpc>
                          <a:spcPct val="150000"/>
                        </a:lnSpc>
                      </a:pPr>
                      <a:r>
                        <a:rPr lang="fr-FR" sz="2000" b="1" kern="1200" smtClean="0">
                          <a:solidFill>
                            <a:schemeClr val="tx2"/>
                          </a:solidFill>
                          <a:effectLst/>
                          <a:latin typeface="+mn-lt"/>
                          <a:ea typeface="+mn-ea"/>
                          <a:cs typeface="+mn-cs"/>
                        </a:rPr>
                        <a:t>Ils apprennent</a:t>
                      </a:r>
                      <a:r>
                        <a:rPr lang="fr-FR" sz="2000" b="1" kern="1200" baseline="0" smtClean="0">
                          <a:solidFill>
                            <a:schemeClr val="tx2"/>
                          </a:solidFill>
                          <a:effectLst/>
                          <a:latin typeface="+mn-lt"/>
                          <a:ea typeface="+mn-ea"/>
                          <a:cs typeface="+mn-cs"/>
                        </a:rPr>
                        <a:t> l’allemand</a:t>
                      </a:r>
                      <a:r>
                        <a:rPr lang="fr-FR" sz="2000" b="1" kern="1200" smtClean="0">
                          <a:solidFill>
                            <a:schemeClr val="tx2"/>
                          </a:solidFill>
                          <a:effectLst/>
                          <a:latin typeface="+mn-lt"/>
                          <a:ea typeface="+mn-ea"/>
                          <a:cs typeface="+mn-cs"/>
                        </a:rPr>
                        <a:t>.</a:t>
                      </a:r>
                      <a:endParaRPr lang="ru-RU" sz="2000" b="1" kern="1200" smtClean="0">
                        <a:solidFill>
                          <a:schemeClr val="tx2"/>
                        </a:solidFill>
                        <a:effectLst/>
                        <a:latin typeface="+mn-lt"/>
                        <a:ea typeface="+mn-ea"/>
                        <a:cs typeface="+mn-cs"/>
                      </a:endParaRPr>
                    </a:p>
                    <a:p>
                      <a:pPr lvl="0">
                        <a:lnSpc>
                          <a:spcPct val="150000"/>
                        </a:lnSpc>
                      </a:pPr>
                      <a:r>
                        <a:rPr lang="fr-FR" sz="2000" b="1" kern="1200" smtClean="0">
                          <a:solidFill>
                            <a:schemeClr val="tx2"/>
                          </a:solidFill>
                          <a:effectLst/>
                          <a:latin typeface="+mn-lt"/>
                          <a:ea typeface="+mn-ea"/>
                          <a:cs typeface="+mn-cs"/>
                        </a:rPr>
                        <a:t>Elles ont</a:t>
                      </a:r>
                      <a:r>
                        <a:rPr lang="fr-FR" sz="2000" b="1" kern="1200" baseline="0" smtClean="0">
                          <a:solidFill>
                            <a:schemeClr val="tx2"/>
                          </a:solidFill>
                          <a:effectLst/>
                          <a:latin typeface="+mn-lt"/>
                          <a:ea typeface="+mn-ea"/>
                          <a:cs typeface="+mn-cs"/>
                        </a:rPr>
                        <a:t> loué cet appartement.</a:t>
                      </a:r>
                      <a:endParaRPr lang="ru-RU" sz="2000" b="1" kern="1200" smtClean="0">
                        <a:solidFill>
                          <a:schemeClr val="tx2"/>
                        </a:solidFill>
                        <a:effectLst/>
                        <a:latin typeface="+mn-lt"/>
                        <a:ea typeface="+mn-ea"/>
                        <a:cs typeface="+mn-cs"/>
                      </a:endParaRPr>
                    </a:p>
                  </a:txBody>
                  <a:tcPr marL="68580" marR="68580" marT="0" marB="0">
                    <a:solidFill>
                      <a:schemeClr val="accent6">
                        <a:lumMod val="20000"/>
                        <a:lumOff val="80000"/>
                      </a:schemeClr>
                    </a:solidFill>
                  </a:tcPr>
                </a:tc>
              </a:tr>
            </a:tbl>
          </a:graphicData>
        </a:graphic>
      </p:graphicFrame>
      <p:sp>
        <p:nvSpPr>
          <p:cNvPr id="13" name="Номер слайда 12"/>
          <p:cNvSpPr>
            <a:spLocks noGrp="1"/>
          </p:cNvSpPr>
          <p:nvPr>
            <p:ph type="sldNum" sz="quarter" idx="12"/>
          </p:nvPr>
        </p:nvSpPr>
        <p:spPr/>
        <p:txBody>
          <a:bodyPr>
            <a:normAutofit lnSpcReduction="10000"/>
          </a:bodyPr>
          <a:lstStyle/>
          <a:p>
            <a:fld id="{5A659E87-CA1F-4BBE-A230-59F0B1E07E30}" type="slidenum">
              <a:rPr lang="ru-RU" smtClean="0"/>
              <a:t>6</a:t>
            </a:fld>
            <a:endParaRPr lang="ru-RU"/>
          </a:p>
        </p:txBody>
      </p:sp>
    </p:spTree>
    <p:extLst>
      <p:ext uri="{BB962C8B-B14F-4D97-AF65-F5344CB8AC3E}">
        <p14:creationId xmlns:p14="http://schemas.microsoft.com/office/powerpoint/2010/main" val="14836587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60079" y="286603"/>
            <a:ext cx="10295601" cy="1768931"/>
          </a:xfrm>
        </p:spPr>
        <p:txBody>
          <a:bodyPr>
            <a:normAutofit fontScale="90000"/>
          </a:bodyPr>
          <a:lstStyle/>
          <a:p>
            <a:r>
              <a:rPr lang="fr-FR" smtClean="0">
                <a:solidFill>
                  <a:schemeClr val="accent5">
                    <a:lumMod val="75000"/>
                  </a:schemeClr>
                </a:solidFill>
              </a:rPr>
              <a:t/>
            </a:r>
            <a:br>
              <a:rPr lang="fr-FR" smtClean="0">
                <a:solidFill>
                  <a:schemeClr val="accent5">
                    <a:lumMod val="75000"/>
                  </a:schemeClr>
                </a:solidFill>
              </a:rPr>
            </a:br>
            <a:r>
              <a:rPr lang="fr-FR" smtClean="0">
                <a:solidFill>
                  <a:schemeClr val="accent5">
                    <a:lumMod val="75000"/>
                  </a:schemeClr>
                </a:solidFill>
              </a:rPr>
              <a:t>Mise en </a:t>
            </a:r>
            <a:r>
              <a:rPr lang="fr-FR" smtClean="0">
                <a:solidFill>
                  <a:schemeClr val="accent5">
                    <a:lumMod val="75000"/>
                  </a:schemeClr>
                </a:solidFill>
              </a:rPr>
              <a:t>relief – exercice 2  </a:t>
            </a:r>
            <a:r>
              <a:rPr lang="ru-RU" sz="3600"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
            </a:r>
            <a:br>
              <a:rPr lang="ru-RU" sz="3600"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br>
            <a:r>
              <a:rPr lang="fr-FR" dirty="0">
                <a:solidFill>
                  <a:schemeClr val="accent5">
                    <a:lumMod val="75000"/>
                  </a:schemeClr>
                </a:solidFill>
              </a:rPr>
              <a:t/>
            </a:r>
            <a:br>
              <a:rPr lang="fr-FR" dirty="0">
                <a:solidFill>
                  <a:schemeClr val="accent5">
                    <a:lumMod val="75000"/>
                  </a:schemeClr>
                </a:solidFill>
              </a:rPr>
            </a:br>
            <a:endParaRPr lang="ru-RU" dirty="0">
              <a:solidFill>
                <a:schemeClr val="accent5">
                  <a:lumMod val="75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309993572"/>
              </p:ext>
            </p:extLst>
          </p:nvPr>
        </p:nvGraphicFramePr>
        <p:xfrm>
          <a:off x="989045" y="1156996"/>
          <a:ext cx="9821195" cy="5427663"/>
        </p:xfrm>
        <a:graphic>
          <a:graphicData uri="http://schemas.openxmlformats.org/drawingml/2006/table">
            <a:tbl>
              <a:tblPr firstRow="1" firstCol="1" bandRow="1">
                <a:tableStyleId>{5C22544A-7EE6-4342-B048-85BDC9FD1C3A}</a:tableStyleId>
              </a:tblPr>
              <a:tblGrid>
                <a:gridCol w="9821195"/>
              </a:tblGrid>
              <a:tr h="4935894">
                <a:tc>
                  <a:txBody>
                    <a:bodyPr/>
                    <a:lstStyle/>
                    <a:p>
                      <a:pPr>
                        <a:lnSpc>
                          <a:spcPct val="150000"/>
                        </a:lnSpc>
                      </a:pPr>
                      <a:r>
                        <a:rPr lang="fr-FR" sz="2000" b="1" i="0" kern="1200" smtClean="0">
                          <a:solidFill>
                            <a:schemeClr val="accent1"/>
                          </a:solidFill>
                          <a:effectLst/>
                          <a:latin typeface="+mn-lt"/>
                          <a:ea typeface="+mn-ea"/>
                          <a:cs typeface="+mn-cs"/>
                        </a:rPr>
                        <a:t>Modèle : J’habite </a:t>
                      </a:r>
                      <a:r>
                        <a:rPr lang="fr-FR" sz="2000" b="1" i="0" u="sng" kern="1200" smtClean="0">
                          <a:solidFill>
                            <a:schemeClr val="accent1"/>
                          </a:solidFill>
                          <a:effectLst/>
                          <a:latin typeface="+mn-lt"/>
                          <a:ea typeface="+mn-ea"/>
                          <a:cs typeface="+mn-cs"/>
                        </a:rPr>
                        <a:t>dans cette maison</a:t>
                      </a:r>
                      <a:r>
                        <a:rPr lang="fr-FR" sz="2000" b="1" i="0" kern="1200" smtClean="0">
                          <a:solidFill>
                            <a:schemeClr val="accent1"/>
                          </a:solidFill>
                          <a:effectLst/>
                          <a:latin typeface="+mn-lt"/>
                          <a:ea typeface="+mn-ea"/>
                          <a:cs typeface="+mn-cs"/>
                        </a:rPr>
                        <a:t>. → </a:t>
                      </a:r>
                    </a:p>
                    <a:p>
                      <a:pPr>
                        <a:lnSpc>
                          <a:spcPct val="150000"/>
                        </a:lnSpc>
                      </a:pPr>
                      <a:r>
                        <a:rPr lang="fr-FR" sz="2000" b="1" i="0" kern="1200" smtClean="0">
                          <a:solidFill>
                            <a:schemeClr val="accent1"/>
                          </a:solidFill>
                          <a:effectLst/>
                          <a:latin typeface="+mn-lt"/>
                          <a:ea typeface="+mn-ea"/>
                          <a:cs typeface="+mn-cs"/>
                        </a:rPr>
                        <a:t>                C’est </a:t>
                      </a:r>
                      <a:r>
                        <a:rPr lang="fr-FR" sz="2000" b="1" i="0" u="sng" kern="1200" smtClean="0">
                          <a:solidFill>
                            <a:schemeClr val="accent1"/>
                          </a:solidFill>
                          <a:effectLst/>
                          <a:latin typeface="+mn-lt"/>
                          <a:ea typeface="+mn-ea"/>
                          <a:cs typeface="+mn-cs"/>
                        </a:rPr>
                        <a:t>dans</a:t>
                      </a:r>
                      <a:r>
                        <a:rPr lang="fr-FR" sz="2000" b="1" i="0" u="sng" kern="1200" baseline="0" smtClean="0">
                          <a:solidFill>
                            <a:schemeClr val="accent1"/>
                          </a:solidFill>
                          <a:effectLst/>
                          <a:latin typeface="+mn-lt"/>
                          <a:ea typeface="+mn-ea"/>
                          <a:cs typeface="+mn-cs"/>
                        </a:rPr>
                        <a:t> cette maison</a:t>
                      </a:r>
                      <a:r>
                        <a:rPr lang="fr-FR" sz="2000" b="1" i="0" u="sng" kern="1200" smtClean="0">
                          <a:solidFill>
                            <a:schemeClr val="accent1"/>
                          </a:solidFill>
                          <a:effectLst/>
                          <a:latin typeface="+mn-lt"/>
                          <a:ea typeface="+mn-ea"/>
                          <a:cs typeface="+mn-cs"/>
                        </a:rPr>
                        <a:t> </a:t>
                      </a:r>
                      <a:r>
                        <a:rPr lang="fr-FR" sz="2000" b="1" i="0" kern="1200" smtClean="0">
                          <a:solidFill>
                            <a:schemeClr val="accent1"/>
                          </a:solidFill>
                          <a:effectLst/>
                          <a:latin typeface="+mn-lt"/>
                          <a:ea typeface="+mn-ea"/>
                          <a:cs typeface="+mn-cs"/>
                        </a:rPr>
                        <a:t>que j’habite.</a:t>
                      </a:r>
                      <a:endParaRPr lang="ru-RU" sz="2000" b="1" i="0" kern="1200" smtClean="0">
                        <a:solidFill>
                          <a:schemeClr val="accent1"/>
                        </a:solidFill>
                        <a:effectLst/>
                        <a:latin typeface="+mn-lt"/>
                        <a:ea typeface="+mn-ea"/>
                        <a:cs typeface="+mn-cs"/>
                      </a:endParaRPr>
                    </a:p>
                    <a:p>
                      <a:pPr lvl="0">
                        <a:lnSpc>
                          <a:spcPct val="150000"/>
                        </a:lnSpc>
                      </a:pPr>
                      <a:r>
                        <a:rPr lang="fr-FR" sz="2000" b="1" kern="1200" smtClean="0">
                          <a:solidFill>
                            <a:schemeClr val="tx2"/>
                          </a:solidFill>
                          <a:effectLst/>
                          <a:latin typeface="+mn-lt"/>
                          <a:ea typeface="+mn-ea"/>
                          <a:cs typeface="+mn-cs"/>
                        </a:rPr>
                        <a:t>Il</a:t>
                      </a:r>
                      <a:r>
                        <a:rPr lang="fr-FR" sz="2000" b="1" kern="1200" baseline="0" smtClean="0">
                          <a:solidFill>
                            <a:schemeClr val="tx2"/>
                          </a:solidFill>
                          <a:effectLst/>
                          <a:latin typeface="+mn-lt"/>
                          <a:ea typeface="+mn-ea"/>
                          <a:cs typeface="+mn-cs"/>
                        </a:rPr>
                        <a:t> va venir</a:t>
                      </a:r>
                      <a:r>
                        <a:rPr lang="fr-FR" sz="2000" b="1" kern="1200" smtClean="0">
                          <a:solidFill>
                            <a:schemeClr val="tx2"/>
                          </a:solidFill>
                          <a:effectLst/>
                          <a:latin typeface="+mn-lt"/>
                          <a:ea typeface="+mn-ea"/>
                          <a:cs typeface="+mn-cs"/>
                        </a:rPr>
                        <a:t> demain.</a:t>
                      </a:r>
                      <a:endParaRPr lang="ru-RU" sz="2000" b="1" kern="1200" smtClean="0">
                        <a:solidFill>
                          <a:schemeClr val="tx2"/>
                        </a:solidFill>
                        <a:effectLst/>
                        <a:latin typeface="+mn-lt"/>
                        <a:ea typeface="+mn-ea"/>
                        <a:cs typeface="+mn-cs"/>
                      </a:endParaRPr>
                    </a:p>
                    <a:p>
                      <a:pPr lvl="0">
                        <a:lnSpc>
                          <a:spcPct val="150000"/>
                        </a:lnSpc>
                      </a:pPr>
                      <a:r>
                        <a:rPr lang="fr-FR" sz="2000" b="1" kern="1200" smtClean="0">
                          <a:solidFill>
                            <a:schemeClr val="tx2"/>
                          </a:solidFill>
                          <a:effectLst/>
                          <a:latin typeface="+mn-lt"/>
                          <a:ea typeface="+mn-ea"/>
                          <a:cs typeface="+mn-cs"/>
                        </a:rPr>
                        <a:t>Nous passons</a:t>
                      </a:r>
                      <a:r>
                        <a:rPr lang="fr-FR" sz="2000" b="1" kern="1200" baseline="0" smtClean="0">
                          <a:solidFill>
                            <a:schemeClr val="tx2"/>
                          </a:solidFill>
                          <a:effectLst/>
                          <a:latin typeface="+mn-lt"/>
                          <a:ea typeface="+mn-ea"/>
                          <a:cs typeface="+mn-cs"/>
                        </a:rPr>
                        <a:t> nos vacances</a:t>
                      </a:r>
                      <a:r>
                        <a:rPr lang="fr-FR" sz="2000" b="1" kern="1200" smtClean="0">
                          <a:solidFill>
                            <a:schemeClr val="tx2"/>
                          </a:solidFill>
                          <a:effectLst/>
                          <a:latin typeface="+mn-lt"/>
                          <a:ea typeface="+mn-ea"/>
                          <a:cs typeface="+mn-cs"/>
                        </a:rPr>
                        <a:t> à Marseille.</a:t>
                      </a:r>
                      <a:endParaRPr lang="ru-RU" sz="2000" b="1" kern="1200" smtClean="0">
                        <a:solidFill>
                          <a:schemeClr val="tx2"/>
                        </a:solidFill>
                        <a:effectLst/>
                        <a:latin typeface="+mn-lt"/>
                        <a:ea typeface="+mn-ea"/>
                        <a:cs typeface="+mn-cs"/>
                      </a:endParaRPr>
                    </a:p>
                    <a:p>
                      <a:pPr lvl="0">
                        <a:lnSpc>
                          <a:spcPct val="150000"/>
                        </a:lnSpc>
                      </a:pPr>
                      <a:r>
                        <a:rPr lang="fr-FR" sz="2000" b="1" kern="1200" smtClean="0">
                          <a:solidFill>
                            <a:schemeClr val="tx2"/>
                          </a:solidFill>
                          <a:effectLst/>
                          <a:latin typeface="+mn-lt"/>
                          <a:ea typeface="+mn-ea"/>
                          <a:cs typeface="+mn-cs"/>
                        </a:rPr>
                        <a:t>Elle</a:t>
                      </a:r>
                      <a:r>
                        <a:rPr lang="fr-FR" sz="2000" b="1" kern="1200" baseline="0" smtClean="0">
                          <a:solidFill>
                            <a:schemeClr val="tx2"/>
                          </a:solidFill>
                          <a:effectLst/>
                          <a:latin typeface="+mn-lt"/>
                          <a:ea typeface="+mn-ea"/>
                          <a:cs typeface="+mn-cs"/>
                        </a:rPr>
                        <a:t> </a:t>
                      </a:r>
                      <a:r>
                        <a:rPr lang="fr-FR" sz="2000" b="1" kern="1200" smtClean="0">
                          <a:solidFill>
                            <a:schemeClr val="tx2"/>
                          </a:solidFill>
                          <a:effectLst/>
                          <a:latin typeface="+mn-lt"/>
                          <a:ea typeface="+mn-ea"/>
                          <a:cs typeface="+mn-cs"/>
                        </a:rPr>
                        <a:t>a peur de ton chien.</a:t>
                      </a:r>
                      <a:endParaRPr lang="ru-RU" sz="2000" b="1" kern="1200" smtClean="0">
                        <a:solidFill>
                          <a:schemeClr val="tx2"/>
                        </a:solidFill>
                        <a:effectLst/>
                        <a:latin typeface="+mn-lt"/>
                        <a:ea typeface="+mn-ea"/>
                        <a:cs typeface="+mn-cs"/>
                      </a:endParaRPr>
                    </a:p>
                    <a:p>
                      <a:pPr lvl="0">
                        <a:lnSpc>
                          <a:spcPct val="150000"/>
                        </a:lnSpc>
                      </a:pPr>
                      <a:r>
                        <a:rPr lang="fr-FR" sz="2000" b="1" kern="1200" smtClean="0">
                          <a:solidFill>
                            <a:schemeClr val="tx2"/>
                          </a:solidFill>
                          <a:effectLst/>
                          <a:latin typeface="+mn-lt"/>
                          <a:ea typeface="+mn-ea"/>
                          <a:cs typeface="+mn-cs"/>
                        </a:rPr>
                        <a:t>J’ai besoin de votre conseil.</a:t>
                      </a:r>
                      <a:endParaRPr lang="ru-RU" sz="2000" b="1" kern="1200" smtClean="0">
                        <a:solidFill>
                          <a:schemeClr val="tx2"/>
                        </a:solidFill>
                        <a:effectLst/>
                        <a:latin typeface="+mn-lt"/>
                        <a:ea typeface="+mn-ea"/>
                        <a:cs typeface="+mn-cs"/>
                      </a:endParaRPr>
                    </a:p>
                    <a:p>
                      <a:pPr lvl="0">
                        <a:lnSpc>
                          <a:spcPct val="150000"/>
                        </a:lnSpc>
                      </a:pPr>
                      <a:r>
                        <a:rPr lang="fr-FR" sz="2000" b="1" kern="1200" smtClean="0">
                          <a:solidFill>
                            <a:schemeClr val="tx2"/>
                          </a:solidFill>
                          <a:effectLst/>
                          <a:latin typeface="+mn-lt"/>
                          <a:ea typeface="+mn-ea"/>
                          <a:cs typeface="+mn-cs"/>
                        </a:rPr>
                        <a:t>Il</a:t>
                      </a:r>
                      <a:r>
                        <a:rPr lang="fr-FR" sz="2000" b="1" kern="1200" baseline="0" smtClean="0">
                          <a:solidFill>
                            <a:schemeClr val="tx2"/>
                          </a:solidFill>
                          <a:effectLst/>
                          <a:latin typeface="+mn-lt"/>
                          <a:ea typeface="+mn-ea"/>
                          <a:cs typeface="+mn-cs"/>
                        </a:rPr>
                        <a:t> est amoureux</a:t>
                      </a:r>
                      <a:r>
                        <a:rPr lang="fr-FR" sz="2000" b="1" kern="1200" smtClean="0">
                          <a:solidFill>
                            <a:schemeClr val="tx2"/>
                          </a:solidFill>
                          <a:effectLst/>
                          <a:latin typeface="+mn-lt"/>
                          <a:ea typeface="+mn-ea"/>
                          <a:cs typeface="+mn-cs"/>
                        </a:rPr>
                        <a:t> de</a:t>
                      </a:r>
                      <a:r>
                        <a:rPr lang="fr-FR" sz="2000" b="1" kern="1200" baseline="0" smtClean="0">
                          <a:solidFill>
                            <a:schemeClr val="tx2"/>
                          </a:solidFill>
                          <a:effectLst/>
                          <a:latin typeface="+mn-lt"/>
                          <a:ea typeface="+mn-ea"/>
                          <a:cs typeface="+mn-cs"/>
                        </a:rPr>
                        <a:t> Nina</a:t>
                      </a:r>
                      <a:r>
                        <a:rPr lang="fr-FR" sz="2000" b="1" kern="1200" smtClean="0">
                          <a:solidFill>
                            <a:schemeClr val="tx2"/>
                          </a:solidFill>
                          <a:effectLst/>
                          <a:latin typeface="+mn-lt"/>
                          <a:ea typeface="+mn-ea"/>
                          <a:cs typeface="+mn-cs"/>
                        </a:rPr>
                        <a:t>.</a:t>
                      </a:r>
                      <a:endParaRPr lang="ru-RU" sz="2000" b="1" kern="1200" smtClean="0">
                        <a:solidFill>
                          <a:schemeClr val="tx2"/>
                        </a:solidFill>
                        <a:effectLst/>
                        <a:latin typeface="+mn-lt"/>
                        <a:ea typeface="+mn-ea"/>
                        <a:cs typeface="+mn-cs"/>
                      </a:endParaRPr>
                    </a:p>
                    <a:p>
                      <a:pPr lvl="0">
                        <a:lnSpc>
                          <a:spcPct val="150000"/>
                        </a:lnSpc>
                      </a:pPr>
                      <a:r>
                        <a:rPr lang="fr-FR" sz="2000" b="1" kern="1200" smtClean="0">
                          <a:solidFill>
                            <a:schemeClr val="tx2"/>
                          </a:solidFill>
                          <a:effectLst/>
                          <a:latin typeface="+mn-lt"/>
                          <a:ea typeface="+mn-ea"/>
                          <a:cs typeface="+mn-cs"/>
                        </a:rPr>
                        <a:t>Elle est née en juin.</a:t>
                      </a:r>
                      <a:endParaRPr lang="ru-RU" sz="2000" b="1" kern="1200" smtClean="0">
                        <a:solidFill>
                          <a:schemeClr val="tx2"/>
                        </a:solidFill>
                        <a:effectLst/>
                        <a:latin typeface="+mn-lt"/>
                        <a:ea typeface="+mn-ea"/>
                        <a:cs typeface="+mn-cs"/>
                      </a:endParaRPr>
                    </a:p>
                    <a:p>
                      <a:pPr lvl="0">
                        <a:lnSpc>
                          <a:spcPct val="150000"/>
                        </a:lnSpc>
                      </a:pPr>
                      <a:r>
                        <a:rPr lang="fr-FR" sz="2000" b="1" kern="1200" smtClean="0">
                          <a:solidFill>
                            <a:schemeClr val="tx2"/>
                          </a:solidFill>
                          <a:effectLst/>
                          <a:latin typeface="+mn-lt"/>
                          <a:ea typeface="+mn-ea"/>
                          <a:cs typeface="+mn-cs"/>
                        </a:rPr>
                        <a:t>Nous travaillons à l’école.</a:t>
                      </a:r>
                      <a:endParaRPr lang="ru-RU" sz="2000" b="1" kern="1200" smtClean="0">
                        <a:solidFill>
                          <a:schemeClr val="tx2"/>
                        </a:solidFill>
                        <a:effectLst/>
                        <a:latin typeface="+mn-lt"/>
                        <a:ea typeface="+mn-ea"/>
                        <a:cs typeface="+mn-cs"/>
                      </a:endParaRPr>
                    </a:p>
                    <a:p>
                      <a:pPr lvl="0">
                        <a:lnSpc>
                          <a:spcPct val="150000"/>
                        </a:lnSpc>
                      </a:pPr>
                      <a:r>
                        <a:rPr lang="fr-FR" sz="2000" b="1" kern="1200" smtClean="0">
                          <a:solidFill>
                            <a:schemeClr val="tx2"/>
                          </a:solidFill>
                          <a:effectLst/>
                          <a:latin typeface="+mn-lt"/>
                          <a:ea typeface="+mn-ea"/>
                          <a:cs typeface="+mn-cs"/>
                        </a:rPr>
                        <a:t>Je</a:t>
                      </a:r>
                      <a:r>
                        <a:rPr lang="fr-FR" sz="2000" b="1" kern="1200" baseline="0" smtClean="0">
                          <a:solidFill>
                            <a:schemeClr val="tx2"/>
                          </a:solidFill>
                          <a:effectLst/>
                          <a:latin typeface="+mn-lt"/>
                          <a:ea typeface="+mn-ea"/>
                          <a:cs typeface="+mn-cs"/>
                        </a:rPr>
                        <a:t> les réçois avec joie</a:t>
                      </a:r>
                      <a:r>
                        <a:rPr lang="fr-FR" sz="2000" b="1" kern="1200" smtClean="0">
                          <a:solidFill>
                            <a:schemeClr val="tx2"/>
                          </a:solidFill>
                          <a:effectLst/>
                          <a:latin typeface="+mn-lt"/>
                          <a:ea typeface="+mn-ea"/>
                          <a:cs typeface="+mn-cs"/>
                        </a:rPr>
                        <a:t>.</a:t>
                      </a:r>
                      <a:endParaRPr lang="ru-RU" sz="2000" b="1" kern="1200" smtClean="0">
                        <a:solidFill>
                          <a:schemeClr val="tx2"/>
                        </a:solidFill>
                        <a:effectLst/>
                        <a:latin typeface="+mn-lt"/>
                        <a:ea typeface="+mn-ea"/>
                        <a:cs typeface="+mn-cs"/>
                      </a:endParaRPr>
                    </a:p>
                    <a:p>
                      <a:pPr lvl="0">
                        <a:lnSpc>
                          <a:spcPct val="150000"/>
                        </a:lnSpc>
                      </a:pPr>
                      <a:r>
                        <a:rPr lang="fr-FR" sz="2000" b="1" kern="1200" smtClean="0">
                          <a:solidFill>
                            <a:schemeClr val="tx2"/>
                          </a:solidFill>
                          <a:effectLst/>
                          <a:latin typeface="+mn-lt"/>
                          <a:ea typeface="+mn-ea"/>
                          <a:cs typeface="+mn-cs"/>
                        </a:rPr>
                        <a:t>Elle</a:t>
                      </a:r>
                      <a:r>
                        <a:rPr lang="fr-FR" sz="2000" b="1" kern="1200" baseline="0" smtClean="0">
                          <a:solidFill>
                            <a:schemeClr val="tx2"/>
                          </a:solidFill>
                          <a:effectLst/>
                          <a:latin typeface="+mn-lt"/>
                          <a:ea typeface="+mn-ea"/>
                          <a:cs typeface="+mn-cs"/>
                        </a:rPr>
                        <a:t> lit pour le plaisir.</a:t>
                      </a:r>
                      <a:endParaRPr lang="ru-RU" sz="2000" b="1" kern="1200" smtClean="0">
                        <a:solidFill>
                          <a:schemeClr val="tx2"/>
                        </a:solidFill>
                        <a:effectLst/>
                        <a:latin typeface="+mn-lt"/>
                        <a:ea typeface="+mn-ea"/>
                        <a:cs typeface="+mn-cs"/>
                      </a:endParaRPr>
                    </a:p>
                    <a:p>
                      <a:pPr>
                        <a:lnSpc>
                          <a:spcPct val="150000"/>
                        </a:lnSpc>
                      </a:pPr>
                      <a:endParaRPr lang="ru-RU" sz="2000" b="1" kern="1200" smtClean="0">
                        <a:solidFill>
                          <a:schemeClr val="tx2"/>
                        </a:solidFill>
                        <a:effectLst/>
                        <a:latin typeface="+mn-lt"/>
                        <a:ea typeface="+mn-ea"/>
                        <a:cs typeface="+mn-cs"/>
                      </a:endParaRPr>
                    </a:p>
                  </a:txBody>
                  <a:tcPr marL="68580" marR="68580" marT="0" marB="0">
                    <a:solidFill>
                      <a:schemeClr val="accent6">
                        <a:lumMod val="20000"/>
                        <a:lumOff val="80000"/>
                      </a:schemeClr>
                    </a:solidFill>
                  </a:tcPr>
                </a:tc>
              </a:tr>
            </a:tbl>
          </a:graphicData>
        </a:graphic>
      </p:graphicFrame>
      <p:sp>
        <p:nvSpPr>
          <p:cNvPr id="13" name="Номер слайда 12"/>
          <p:cNvSpPr>
            <a:spLocks noGrp="1"/>
          </p:cNvSpPr>
          <p:nvPr>
            <p:ph type="sldNum" sz="quarter" idx="12"/>
          </p:nvPr>
        </p:nvSpPr>
        <p:spPr/>
        <p:txBody>
          <a:bodyPr>
            <a:normAutofit lnSpcReduction="10000"/>
          </a:bodyPr>
          <a:lstStyle/>
          <a:p>
            <a:fld id="{5A659E87-CA1F-4BBE-A230-59F0B1E07E30}" type="slidenum">
              <a:rPr lang="ru-RU" smtClean="0"/>
              <a:t>7</a:t>
            </a:fld>
            <a:endParaRPr lang="ru-RU"/>
          </a:p>
        </p:txBody>
      </p:sp>
    </p:spTree>
    <p:extLst>
      <p:ext uri="{BB962C8B-B14F-4D97-AF65-F5344CB8AC3E}">
        <p14:creationId xmlns:p14="http://schemas.microsoft.com/office/powerpoint/2010/main" val="26896927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60079" y="286603"/>
            <a:ext cx="10295601" cy="1768931"/>
          </a:xfrm>
        </p:spPr>
        <p:txBody>
          <a:bodyPr>
            <a:normAutofit fontScale="90000"/>
          </a:bodyPr>
          <a:lstStyle/>
          <a:p>
            <a:r>
              <a:rPr lang="fr-FR" smtClean="0">
                <a:solidFill>
                  <a:schemeClr val="accent5">
                    <a:lumMod val="75000"/>
                  </a:schemeClr>
                </a:solidFill>
              </a:rPr>
              <a:t/>
            </a:r>
            <a:br>
              <a:rPr lang="fr-FR" smtClean="0">
                <a:solidFill>
                  <a:schemeClr val="accent5">
                    <a:lumMod val="75000"/>
                  </a:schemeClr>
                </a:solidFill>
              </a:rPr>
            </a:br>
            <a:r>
              <a:rPr lang="fr-FR" smtClean="0">
                <a:solidFill>
                  <a:schemeClr val="accent5">
                    <a:lumMod val="75000"/>
                  </a:schemeClr>
                </a:solidFill>
              </a:rPr>
              <a:t>Mise en </a:t>
            </a:r>
            <a:r>
              <a:rPr lang="fr-FR" smtClean="0">
                <a:solidFill>
                  <a:schemeClr val="accent5">
                    <a:lumMod val="75000"/>
                  </a:schemeClr>
                </a:solidFill>
              </a:rPr>
              <a:t>relief – exercice 3  </a:t>
            </a:r>
            <a:r>
              <a:rPr lang="ru-RU" sz="3600"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
            </a:r>
            <a:br>
              <a:rPr lang="ru-RU" sz="3600"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br>
            <a:r>
              <a:rPr lang="fr-FR" dirty="0">
                <a:solidFill>
                  <a:schemeClr val="accent5">
                    <a:lumMod val="75000"/>
                  </a:schemeClr>
                </a:solidFill>
              </a:rPr>
              <a:t/>
            </a:r>
            <a:br>
              <a:rPr lang="fr-FR" dirty="0">
                <a:solidFill>
                  <a:schemeClr val="accent5">
                    <a:lumMod val="75000"/>
                  </a:schemeClr>
                </a:solidFill>
              </a:rPr>
            </a:br>
            <a:endParaRPr lang="ru-RU" dirty="0">
              <a:solidFill>
                <a:schemeClr val="accent5">
                  <a:lumMod val="75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666740367"/>
              </p:ext>
            </p:extLst>
          </p:nvPr>
        </p:nvGraphicFramePr>
        <p:xfrm>
          <a:off x="989045" y="1156996"/>
          <a:ext cx="9821195" cy="4935894"/>
        </p:xfrm>
        <a:graphic>
          <a:graphicData uri="http://schemas.openxmlformats.org/drawingml/2006/table">
            <a:tbl>
              <a:tblPr firstRow="1" firstCol="1" bandRow="1">
                <a:tableStyleId>{5C22544A-7EE6-4342-B048-85BDC9FD1C3A}</a:tableStyleId>
              </a:tblPr>
              <a:tblGrid>
                <a:gridCol w="9821195"/>
              </a:tblGrid>
              <a:tr h="4935894">
                <a:tc>
                  <a:txBody>
                    <a:bodyPr/>
                    <a:lstStyle/>
                    <a:p>
                      <a:pPr>
                        <a:lnSpc>
                          <a:spcPct val="150000"/>
                        </a:lnSpc>
                      </a:pPr>
                      <a:r>
                        <a:rPr lang="fr-FR" sz="2000" b="1" kern="1200" smtClean="0">
                          <a:solidFill>
                            <a:schemeClr val="accent1"/>
                          </a:solidFill>
                          <a:effectLst/>
                          <a:latin typeface="+mn-lt"/>
                          <a:ea typeface="+mn-ea"/>
                          <a:cs typeface="+mn-cs"/>
                        </a:rPr>
                        <a:t>Modèle: Je ne</a:t>
                      </a:r>
                      <a:r>
                        <a:rPr lang="fr-FR" sz="2000" b="1" kern="1200" baseline="0" smtClean="0">
                          <a:solidFill>
                            <a:schemeClr val="accent1"/>
                          </a:solidFill>
                          <a:effectLst/>
                          <a:latin typeface="+mn-lt"/>
                          <a:ea typeface="+mn-ea"/>
                          <a:cs typeface="+mn-cs"/>
                        </a:rPr>
                        <a:t> vais</a:t>
                      </a:r>
                      <a:r>
                        <a:rPr lang="fr-FR" sz="2000" b="1" kern="1200" smtClean="0">
                          <a:solidFill>
                            <a:schemeClr val="accent1"/>
                          </a:solidFill>
                          <a:effectLst/>
                          <a:latin typeface="+mn-lt"/>
                          <a:ea typeface="+mn-ea"/>
                          <a:cs typeface="+mn-cs"/>
                        </a:rPr>
                        <a:t> pas à Paris, mais à</a:t>
                      </a:r>
                      <a:r>
                        <a:rPr lang="fr-FR" sz="2000" b="1" kern="1200" baseline="0" smtClean="0">
                          <a:solidFill>
                            <a:schemeClr val="accent1"/>
                          </a:solidFill>
                          <a:effectLst/>
                          <a:latin typeface="+mn-lt"/>
                          <a:ea typeface="+mn-ea"/>
                          <a:cs typeface="+mn-cs"/>
                        </a:rPr>
                        <a:t> Lyon</a:t>
                      </a:r>
                      <a:r>
                        <a:rPr lang="fr-FR" sz="2000" b="1" kern="1200" smtClean="0">
                          <a:solidFill>
                            <a:schemeClr val="accent1"/>
                          </a:solidFill>
                          <a:effectLst/>
                          <a:latin typeface="+mn-lt"/>
                          <a:ea typeface="+mn-ea"/>
                          <a:cs typeface="+mn-cs"/>
                        </a:rPr>
                        <a:t>. → </a:t>
                      </a:r>
                    </a:p>
                    <a:p>
                      <a:pPr>
                        <a:lnSpc>
                          <a:spcPct val="150000"/>
                        </a:lnSpc>
                      </a:pPr>
                      <a:r>
                        <a:rPr lang="fr-FR" sz="2000" b="1" kern="1200" smtClean="0">
                          <a:solidFill>
                            <a:schemeClr val="accent1"/>
                          </a:solidFill>
                          <a:effectLst/>
                          <a:latin typeface="+mn-lt"/>
                          <a:ea typeface="+mn-ea"/>
                          <a:cs typeface="+mn-cs"/>
                        </a:rPr>
                        <a:t>               Ce n’est pas à Paris que je</a:t>
                      </a:r>
                      <a:r>
                        <a:rPr lang="fr-FR" sz="2000" b="1" kern="1200" baseline="0" smtClean="0">
                          <a:solidFill>
                            <a:schemeClr val="accent1"/>
                          </a:solidFill>
                          <a:effectLst/>
                          <a:latin typeface="+mn-lt"/>
                          <a:ea typeface="+mn-ea"/>
                          <a:cs typeface="+mn-cs"/>
                        </a:rPr>
                        <a:t> vais</a:t>
                      </a:r>
                      <a:r>
                        <a:rPr lang="fr-FR" sz="2000" b="1" kern="1200" smtClean="0">
                          <a:solidFill>
                            <a:schemeClr val="accent1"/>
                          </a:solidFill>
                          <a:effectLst/>
                          <a:latin typeface="+mn-lt"/>
                          <a:ea typeface="+mn-ea"/>
                          <a:cs typeface="+mn-cs"/>
                        </a:rPr>
                        <a:t>, c’est à Lyon.</a:t>
                      </a:r>
                    </a:p>
                    <a:p>
                      <a:pPr>
                        <a:lnSpc>
                          <a:spcPct val="150000"/>
                        </a:lnSpc>
                      </a:pPr>
                      <a:endParaRPr lang="ru-RU" sz="2000" b="1" kern="1200" smtClean="0">
                        <a:solidFill>
                          <a:schemeClr val="accent1"/>
                        </a:solidFill>
                        <a:effectLst/>
                        <a:latin typeface="+mn-lt"/>
                        <a:ea typeface="+mn-ea"/>
                        <a:cs typeface="+mn-cs"/>
                      </a:endParaRPr>
                    </a:p>
                    <a:p>
                      <a:pPr lvl="0">
                        <a:lnSpc>
                          <a:spcPct val="150000"/>
                        </a:lnSpc>
                      </a:pPr>
                      <a:r>
                        <a:rPr lang="fr-FR" sz="2000" b="1" kern="1200" smtClean="0">
                          <a:solidFill>
                            <a:schemeClr val="tx2"/>
                          </a:solidFill>
                          <a:effectLst/>
                          <a:latin typeface="+mn-lt"/>
                          <a:ea typeface="+mn-ea"/>
                          <a:cs typeface="+mn-cs"/>
                        </a:rPr>
                        <a:t>La</a:t>
                      </a:r>
                      <a:r>
                        <a:rPr lang="fr-FR" sz="2000" b="1" kern="1200" baseline="0" smtClean="0">
                          <a:solidFill>
                            <a:schemeClr val="tx2"/>
                          </a:solidFill>
                          <a:effectLst/>
                          <a:latin typeface="+mn-lt"/>
                          <a:ea typeface="+mn-ea"/>
                          <a:cs typeface="+mn-cs"/>
                        </a:rPr>
                        <a:t> conférence ne commence</a:t>
                      </a:r>
                      <a:r>
                        <a:rPr lang="fr-FR" sz="2000" b="1" kern="1200" smtClean="0">
                          <a:solidFill>
                            <a:schemeClr val="tx2"/>
                          </a:solidFill>
                          <a:effectLst/>
                          <a:latin typeface="+mn-lt"/>
                          <a:ea typeface="+mn-ea"/>
                          <a:cs typeface="+mn-cs"/>
                        </a:rPr>
                        <a:t> pas lundi, mais mardi.</a:t>
                      </a:r>
                      <a:endParaRPr lang="ru-RU" sz="2000" b="1" kern="1200" smtClean="0">
                        <a:solidFill>
                          <a:schemeClr val="tx2"/>
                        </a:solidFill>
                        <a:effectLst/>
                        <a:latin typeface="+mn-lt"/>
                        <a:ea typeface="+mn-ea"/>
                        <a:cs typeface="+mn-cs"/>
                      </a:endParaRPr>
                    </a:p>
                    <a:p>
                      <a:pPr lvl="0">
                        <a:lnSpc>
                          <a:spcPct val="150000"/>
                        </a:lnSpc>
                      </a:pPr>
                      <a:r>
                        <a:rPr lang="fr-FR" sz="2000" b="1" kern="1200" smtClean="0">
                          <a:solidFill>
                            <a:schemeClr val="tx2"/>
                          </a:solidFill>
                          <a:effectLst/>
                          <a:latin typeface="+mn-lt"/>
                          <a:ea typeface="+mn-ea"/>
                          <a:cs typeface="+mn-cs"/>
                        </a:rPr>
                        <a:t>Elle ne travaille pas au</a:t>
                      </a:r>
                      <a:r>
                        <a:rPr lang="fr-FR" sz="2000" b="1" kern="1200" baseline="0" smtClean="0">
                          <a:solidFill>
                            <a:schemeClr val="tx2"/>
                          </a:solidFill>
                          <a:effectLst/>
                          <a:latin typeface="+mn-lt"/>
                          <a:ea typeface="+mn-ea"/>
                          <a:cs typeface="+mn-cs"/>
                        </a:rPr>
                        <a:t> lycée</a:t>
                      </a:r>
                      <a:r>
                        <a:rPr lang="fr-FR" sz="2000" b="1" kern="1200" smtClean="0">
                          <a:solidFill>
                            <a:schemeClr val="tx2"/>
                          </a:solidFill>
                          <a:effectLst/>
                          <a:latin typeface="+mn-lt"/>
                          <a:ea typeface="+mn-ea"/>
                          <a:cs typeface="+mn-cs"/>
                        </a:rPr>
                        <a:t>, mais à</a:t>
                      </a:r>
                      <a:r>
                        <a:rPr lang="fr-FR" sz="2000" b="1" kern="1200" baseline="0" smtClean="0">
                          <a:solidFill>
                            <a:schemeClr val="tx2"/>
                          </a:solidFill>
                          <a:effectLst/>
                          <a:latin typeface="+mn-lt"/>
                          <a:ea typeface="+mn-ea"/>
                          <a:cs typeface="+mn-cs"/>
                        </a:rPr>
                        <a:t> l’université</a:t>
                      </a:r>
                      <a:r>
                        <a:rPr lang="fr-FR" sz="2000" b="1" kern="1200" smtClean="0">
                          <a:solidFill>
                            <a:schemeClr val="tx2"/>
                          </a:solidFill>
                          <a:effectLst/>
                          <a:latin typeface="+mn-lt"/>
                          <a:ea typeface="+mn-ea"/>
                          <a:cs typeface="+mn-cs"/>
                        </a:rPr>
                        <a:t>.</a:t>
                      </a:r>
                      <a:endParaRPr lang="ru-RU" sz="2000" b="1" kern="1200" smtClean="0">
                        <a:solidFill>
                          <a:schemeClr val="tx2"/>
                        </a:solidFill>
                        <a:effectLst/>
                        <a:latin typeface="+mn-lt"/>
                        <a:ea typeface="+mn-ea"/>
                        <a:cs typeface="+mn-cs"/>
                      </a:endParaRPr>
                    </a:p>
                    <a:p>
                      <a:pPr lvl="0">
                        <a:lnSpc>
                          <a:spcPct val="150000"/>
                        </a:lnSpc>
                      </a:pPr>
                      <a:r>
                        <a:rPr lang="fr-FR" sz="2000" b="1" kern="1200" smtClean="0">
                          <a:solidFill>
                            <a:schemeClr val="tx2"/>
                          </a:solidFill>
                          <a:effectLst/>
                          <a:latin typeface="+mn-lt"/>
                          <a:ea typeface="+mn-ea"/>
                          <a:cs typeface="+mn-cs"/>
                        </a:rPr>
                        <a:t>Il</a:t>
                      </a:r>
                      <a:r>
                        <a:rPr lang="fr-FR" sz="2000" b="1" kern="1200" baseline="0" smtClean="0">
                          <a:solidFill>
                            <a:schemeClr val="tx2"/>
                          </a:solidFill>
                          <a:effectLst/>
                          <a:latin typeface="+mn-lt"/>
                          <a:ea typeface="+mn-ea"/>
                          <a:cs typeface="+mn-cs"/>
                        </a:rPr>
                        <a:t> n’est</a:t>
                      </a:r>
                      <a:r>
                        <a:rPr lang="fr-FR" sz="2000" b="1" kern="1200" smtClean="0">
                          <a:solidFill>
                            <a:schemeClr val="tx2"/>
                          </a:solidFill>
                          <a:effectLst/>
                          <a:latin typeface="+mn-lt"/>
                          <a:ea typeface="+mn-ea"/>
                          <a:cs typeface="+mn-cs"/>
                        </a:rPr>
                        <a:t> pas né au</a:t>
                      </a:r>
                      <a:r>
                        <a:rPr lang="fr-FR" sz="2000" b="1" kern="1200" baseline="0" smtClean="0">
                          <a:solidFill>
                            <a:schemeClr val="tx2"/>
                          </a:solidFill>
                          <a:effectLst/>
                          <a:latin typeface="+mn-lt"/>
                          <a:ea typeface="+mn-ea"/>
                          <a:cs typeface="+mn-cs"/>
                        </a:rPr>
                        <a:t> printemps</a:t>
                      </a:r>
                      <a:r>
                        <a:rPr lang="fr-FR" sz="2000" b="1" kern="1200" smtClean="0">
                          <a:solidFill>
                            <a:schemeClr val="tx2"/>
                          </a:solidFill>
                          <a:effectLst/>
                          <a:latin typeface="+mn-lt"/>
                          <a:ea typeface="+mn-ea"/>
                          <a:cs typeface="+mn-cs"/>
                        </a:rPr>
                        <a:t>, mais en été.</a:t>
                      </a:r>
                    </a:p>
                    <a:p>
                      <a:pPr lvl="0">
                        <a:lnSpc>
                          <a:spcPct val="150000"/>
                        </a:lnSpc>
                      </a:pPr>
                      <a:r>
                        <a:rPr lang="fr-FR" sz="2000" b="1" kern="1200" smtClean="0">
                          <a:solidFill>
                            <a:schemeClr val="tx2"/>
                          </a:solidFill>
                          <a:effectLst/>
                          <a:latin typeface="+mn-lt"/>
                          <a:ea typeface="+mn-ea"/>
                          <a:cs typeface="+mn-cs"/>
                        </a:rPr>
                        <a:t>Nous n’allons pas en Grèce,</a:t>
                      </a:r>
                      <a:r>
                        <a:rPr lang="fr-FR" sz="2000" b="1" kern="1200" baseline="0" smtClean="0">
                          <a:solidFill>
                            <a:schemeClr val="tx2"/>
                          </a:solidFill>
                          <a:effectLst/>
                          <a:latin typeface="+mn-lt"/>
                          <a:ea typeface="+mn-ea"/>
                          <a:cs typeface="+mn-cs"/>
                        </a:rPr>
                        <a:t> mais en Italie.</a:t>
                      </a:r>
                    </a:p>
                    <a:p>
                      <a:pPr lvl="0">
                        <a:lnSpc>
                          <a:spcPct val="150000"/>
                        </a:lnSpc>
                      </a:pPr>
                      <a:r>
                        <a:rPr lang="fr-FR" sz="2000" b="1" kern="1200" baseline="0" smtClean="0">
                          <a:solidFill>
                            <a:schemeClr val="tx2"/>
                          </a:solidFill>
                          <a:effectLst/>
                          <a:latin typeface="+mn-lt"/>
                          <a:ea typeface="+mn-ea"/>
                          <a:cs typeface="+mn-cs"/>
                        </a:rPr>
                        <a:t>Ils ne veulent pas parler avec toi, mais avec moi.</a:t>
                      </a:r>
                      <a:endParaRPr lang="ru-RU" sz="2000" b="1" kern="1200" smtClean="0">
                        <a:solidFill>
                          <a:schemeClr val="tx2"/>
                        </a:solidFill>
                        <a:effectLst/>
                        <a:latin typeface="+mn-lt"/>
                        <a:ea typeface="+mn-ea"/>
                        <a:cs typeface="+mn-cs"/>
                      </a:endParaRPr>
                    </a:p>
                    <a:p>
                      <a:pPr>
                        <a:lnSpc>
                          <a:spcPct val="150000"/>
                        </a:lnSpc>
                      </a:pPr>
                      <a:endParaRPr lang="ru-RU" sz="2000" b="1" kern="1200" smtClean="0">
                        <a:solidFill>
                          <a:schemeClr val="tx2"/>
                        </a:solidFill>
                        <a:effectLst/>
                        <a:latin typeface="+mn-lt"/>
                        <a:ea typeface="+mn-ea"/>
                        <a:cs typeface="+mn-cs"/>
                      </a:endParaRPr>
                    </a:p>
                  </a:txBody>
                  <a:tcPr marL="68580" marR="68580" marT="0" marB="0">
                    <a:solidFill>
                      <a:schemeClr val="accent6">
                        <a:lumMod val="20000"/>
                        <a:lumOff val="80000"/>
                      </a:schemeClr>
                    </a:solidFill>
                  </a:tcPr>
                </a:tc>
              </a:tr>
            </a:tbl>
          </a:graphicData>
        </a:graphic>
      </p:graphicFrame>
      <p:sp>
        <p:nvSpPr>
          <p:cNvPr id="13" name="Номер слайда 12"/>
          <p:cNvSpPr>
            <a:spLocks noGrp="1"/>
          </p:cNvSpPr>
          <p:nvPr>
            <p:ph type="sldNum" sz="quarter" idx="12"/>
          </p:nvPr>
        </p:nvSpPr>
        <p:spPr/>
        <p:txBody>
          <a:bodyPr>
            <a:normAutofit lnSpcReduction="10000"/>
          </a:bodyPr>
          <a:lstStyle/>
          <a:p>
            <a:fld id="{5A659E87-CA1F-4BBE-A230-59F0B1E07E30}" type="slidenum">
              <a:rPr lang="ru-RU" smtClean="0"/>
              <a:t>8</a:t>
            </a:fld>
            <a:endParaRPr lang="ru-RU"/>
          </a:p>
        </p:txBody>
      </p:sp>
    </p:spTree>
    <p:extLst>
      <p:ext uri="{BB962C8B-B14F-4D97-AF65-F5344CB8AC3E}">
        <p14:creationId xmlns:p14="http://schemas.microsoft.com/office/powerpoint/2010/main" val="12025069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60079" y="286603"/>
            <a:ext cx="10295601" cy="1768931"/>
          </a:xfrm>
        </p:spPr>
        <p:txBody>
          <a:bodyPr>
            <a:normAutofit fontScale="90000"/>
          </a:bodyPr>
          <a:lstStyle/>
          <a:p>
            <a:r>
              <a:rPr lang="fr-FR" smtClean="0">
                <a:solidFill>
                  <a:schemeClr val="accent5">
                    <a:lumMod val="75000"/>
                  </a:schemeClr>
                </a:solidFill>
              </a:rPr>
              <a:t/>
            </a:r>
            <a:br>
              <a:rPr lang="fr-FR" smtClean="0">
                <a:solidFill>
                  <a:schemeClr val="accent5">
                    <a:lumMod val="75000"/>
                  </a:schemeClr>
                </a:solidFill>
              </a:rPr>
            </a:br>
            <a:r>
              <a:rPr lang="fr-FR" smtClean="0">
                <a:solidFill>
                  <a:schemeClr val="accent5">
                    <a:lumMod val="75000"/>
                  </a:schemeClr>
                </a:solidFill>
              </a:rPr>
              <a:t>Mise en </a:t>
            </a:r>
            <a:r>
              <a:rPr lang="fr-FR" smtClean="0">
                <a:solidFill>
                  <a:schemeClr val="accent5">
                    <a:lumMod val="75000"/>
                  </a:schemeClr>
                </a:solidFill>
              </a:rPr>
              <a:t>relief – exercice 4  </a:t>
            </a:r>
            <a:r>
              <a:rPr lang="ru-RU" sz="3600"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
            </a:r>
            <a:br>
              <a:rPr lang="ru-RU" sz="3600"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br>
            <a:r>
              <a:rPr lang="fr-FR" dirty="0">
                <a:solidFill>
                  <a:schemeClr val="accent5">
                    <a:lumMod val="75000"/>
                  </a:schemeClr>
                </a:solidFill>
              </a:rPr>
              <a:t/>
            </a:r>
            <a:br>
              <a:rPr lang="fr-FR" dirty="0">
                <a:solidFill>
                  <a:schemeClr val="accent5">
                    <a:lumMod val="75000"/>
                  </a:schemeClr>
                </a:solidFill>
              </a:rPr>
            </a:br>
            <a:endParaRPr lang="ru-RU" dirty="0">
              <a:solidFill>
                <a:schemeClr val="accent5">
                  <a:lumMod val="75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195829937"/>
              </p:ext>
            </p:extLst>
          </p:nvPr>
        </p:nvGraphicFramePr>
        <p:xfrm>
          <a:off x="989045" y="1156996"/>
          <a:ext cx="9821195" cy="5427663"/>
        </p:xfrm>
        <a:graphic>
          <a:graphicData uri="http://schemas.openxmlformats.org/drawingml/2006/table">
            <a:tbl>
              <a:tblPr firstRow="1" firstCol="1" bandRow="1">
                <a:tableStyleId>{5C22544A-7EE6-4342-B048-85BDC9FD1C3A}</a:tableStyleId>
              </a:tblPr>
              <a:tblGrid>
                <a:gridCol w="9821195"/>
              </a:tblGrid>
              <a:tr h="4935894">
                <a:tc>
                  <a:txBody>
                    <a:bodyPr/>
                    <a:lstStyle/>
                    <a:p>
                      <a:pPr>
                        <a:lnSpc>
                          <a:spcPct val="150000"/>
                        </a:lnSpc>
                      </a:pPr>
                      <a:r>
                        <a:rPr lang="fr-FR" sz="2000" b="1" i="0" kern="1200" smtClean="0">
                          <a:solidFill>
                            <a:schemeClr val="accent1"/>
                          </a:solidFill>
                          <a:effectLst/>
                          <a:latin typeface="+mn-lt"/>
                          <a:ea typeface="+mn-ea"/>
                          <a:cs typeface="+mn-cs"/>
                        </a:rPr>
                        <a:t>Modèle :</a:t>
                      </a:r>
                      <a:r>
                        <a:rPr lang="fr-FR" sz="2000" b="1" kern="1200" smtClean="0">
                          <a:solidFill>
                            <a:schemeClr val="accent1"/>
                          </a:solidFill>
                          <a:effectLst/>
                          <a:latin typeface="+mn-lt"/>
                          <a:ea typeface="+mn-ea"/>
                          <a:cs typeface="+mn-cs"/>
                        </a:rPr>
                        <a:t> Je </a:t>
                      </a:r>
                      <a:r>
                        <a:rPr lang="fr-FR" sz="2000" b="1" u="sng" kern="1200" smtClean="0">
                          <a:solidFill>
                            <a:schemeClr val="accent1"/>
                          </a:solidFill>
                          <a:effectLst/>
                          <a:latin typeface="+mn-lt"/>
                          <a:ea typeface="+mn-ea"/>
                          <a:cs typeface="+mn-cs"/>
                        </a:rPr>
                        <a:t>te</a:t>
                      </a:r>
                      <a:r>
                        <a:rPr lang="fr-FR" sz="2000" b="1" kern="1200" smtClean="0">
                          <a:solidFill>
                            <a:schemeClr val="accent1"/>
                          </a:solidFill>
                          <a:effectLst/>
                          <a:latin typeface="+mn-lt"/>
                          <a:ea typeface="+mn-ea"/>
                          <a:cs typeface="+mn-cs"/>
                        </a:rPr>
                        <a:t> regarde ! → C’est </a:t>
                      </a:r>
                      <a:r>
                        <a:rPr lang="fr-FR" sz="2000" b="1" u="sng" kern="1200" smtClean="0">
                          <a:solidFill>
                            <a:schemeClr val="accent1"/>
                          </a:solidFill>
                          <a:effectLst/>
                          <a:latin typeface="+mn-lt"/>
                          <a:ea typeface="+mn-ea"/>
                          <a:cs typeface="+mn-cs"/>
                        </a:rPr>
                        <a:t>toi</a:t>
                      </a:r>
                      <a:r>
                        <a:rPr lang="fr-FR" sz="2000" b="1" kern="1200" smtClean="0">
                          <a:solidFill>
                            <a:schemeClr val="accent1"/>
                          </a:solidFill>
                          <a:effectLst/>
                          <a:latin typeface="+mn-lt"/>
                          <a:ea typeface="+mn-ea"/>
                          <a:cs typeface="+mn-cs"/>
                        </a:rPr>
                        <a:t> que je regarde !</a:t>
                      </a:r>
                    </a:p>
                    <a:p>
                      <a:pPr marL="0" marR="0" indent="0" algn="l" defTabSz="914400" rtl="0" eaLnBrk="1" fontAlgn="auto" latinLnBrk="0" hangingPunct="1">
                        <a:lnSpc>
                          <a:spcPct val="150000"/>
                        </a:lnSpc>
                        <a:spcBef>
                          <a:spcPts val="0"/>
                        </a:spcBef>
                        <a:spcAft>
                          <a:spcPts val="0"/>
                        </a:spcAft>
                        <a:buClrTx/>
                        <a:buSzTx/>
                        <a:buFontTx/>
                        <a:buNone/>
                        <a:tabLst/>
                        <a:defRPr/>
                      </a:pPr>
                      <a:r>
                        <a:rPr lang="fr-FR" sz="2000" b="1" kern="1200" smtClean="0">
                          <a:solidFill>
                            <a:schemeClr val="accent1"/>
                          </a:solidFill>
                          <a:effectLst/>
                          <a:latin typeface="+mn-lt"/>
                          <a:ea typeface="+mn-ea"/>
                          <a:cs typeface="+mn-cs"/>
                        </a:rPr>
                        <a:t>                Je </a:t>
                      </a:r>
                      <a:r>
                        <a:rPr lang="fr-FR" sz="2000" b="1" u="sng" kern="1200" smtClean="0">
                          <a:solidFill>
                            <a:schemeClr val="accent1"/>
                          </a:solidFill>
                          <a:effectLst/>
                          <a:latin typeface="+mn-lt"/>
                          <a:ea typeface="+mn-ea"/>
                          <a:cs typeface="+mn-cs"/>
                        </a:rPr>
                        <a:t>te</a:t>
                      </a:r>
                      <a:r>
                        <a:rPr lang="fr-FR" sz="2000" b="1" kern="1200" smtClean="0">
                          <a:solidFill>
                            <a:schemeClr val="accent1"/>
                          </a:solidFill>
                          <a:effectLst/>
                          <a:latin typeface="+mn-lt"/>
                          <a:ea typeface="+mn-ea"/>
                          <a:cs typeface="+mn-cs"/>
                        </a:rPr>
                        <a:t> parle! → C’est </a:t>
                      </a:r>
                      <a:r>
                        <a:rPr lang="fr-FR" sz="2000" b="1" u="sng" kern="1200" smtClean="0">
                          <a:solidFill>
                            <a:schemeClr val="accent1"/>
                          </a:solidFill>
                          <a:effectLst/>
                          <a:latin typeface="+mn-lt"/>
                          <a:ea typeface="+mn-ea"/>
                          <a:cs typeface="+mn-cs"/>
                        </a:rPr>
                        <a:t>à</a:t>
                      </a:r>
                      <a:r>
                        <a:rPr lang="fr-FR" sz="2000" b="1" u="sng" kern="1200" baseline="0" smtClean="0">
                          <a:solidFill>
                            <a:schemeClr val="accent1"/>
                          </a:solidFill>
                          <a:effectLst/>
                          <a:latin typeface="+mn-lt"/>
                          <a:ea typeface="+mn-ea"/>
                          <a:cs typeface="+mn-cs"/>
                        </a:rPr>
                        <a:t> </a:t>
                      </a:r>
                      <a:r>
                        <a:rPr lang="fr-FR" sz="2000" b="1" u="sng" kern="1200" smtClean="0">
                          <a:solidFill>
                            <a:schemeClr val="accent1"/>
                          </a:solidFill>
                          <a:effectLst/>
                          <a:latin typeface="+mn-lt"/>
                          <a:ea typeface="+mn-ea"/>
                          <a:cs typeface="+mn-cs"/>
                        </a:rPr>
                        <a:t>toi</a:t>
                      </a:r>
                      <a:r>
                        <a:rPr lang="fr-FR" sz="2000" b="1" u="sng" kern="1200" baseline="0" smtClean="0">
                          <a:solidFill>
                            <a:schemeClr val="accent1"/>
                          </a:solidFill>
                          <a:effectLst/>
                          <a:latin typeface="+mn-lt"/>
                          <a:ea typeface="+mn-ea"/>
                          <a:cs typeface="+mn-cs"/>
                        </a:rPr>
                        <a:t> </a:t>
                      </a:r>
                      <a:r>
                        <a:rPr lang="fr-FR" sz="2000" b="1" kern="1200" smtClean="0">
                          <a:solidFill>
                            <a:schemeClr val="accent1"/>
                          </a:solidFill>
                          <a:effectLst/>
                          <a:latin typeface="+mn-lt"/>
                          <a:ea typeface="+mn-ea"/>
                          <a:cs typeface="+mn-cs"/>
                        </a:rPr>
                        <a:t>que je parle !</a:t>
                      </a:r>
                      <a:endParaRPr lang="ru-RU" sz="2000" b="1" kern="1200" smtClean="0">
                        <a:solidFill>
                          <a:schemeClr val="accent1"/>
                        </a:solidFill>
                        <a:effectLst/>
                        <a:latin typeface="+mn-lt"/>
                        <a:ea typeface="+mn-ea"/>
                        <a:cs typeface="+mn-cs"/>
                      </a:endParaRPr>
                    </a:p>
                    <a:p>
                      <a:pPr>
                        <a:lnSpc>
                          <a:spcPct val="150000"/>
                        </a:lnSpc>
                      </a:pPr>
                      <a:r>
                        <a:rPr lang="fr-FR" sz="2000" b="1" kern="1200" smtClean="0">
                          <a:solidFill>
                            <a:schemeClr val="accent1"/>
                          </a:solidFill>
                          <a:effectLst/>
                          <a:latin typeface="+mn-lt"/>
                          <a:ea typeface="+mn-ea"/>
                          <a:cs typeface="+mn-cs"/>
                        </a:rPr>
                        <a:t> </a:t>
                      </a:r>
                      <a:endParaRPr lang="ru-RU" sz="2000" b="1" kern="1200" smtClean="0">
                        <a:solidFill>
                          <a:schemeClr val="accent1"/>
                        </a:solidFill>
                        <a:effectLst/>
                        <a:latin typeface="+mn-lt"/>
                        <a:ea typeface="+mn-ea"/>
                        <a:cs typeface="+mn-cs"/>
                      </a:endParaRPr>
                    </a:p>
                    <a:p>
                      <a:pPr lvl="0">
                        <a:lnSpc>
                          <a:spcPct val="150000"/>
                        </a:lnSpc>
                      </a:pPr>
                      <a:r>
                        <a:rPr lang="fr-FR" sz="2000" b="1" kern="1200" smtClean="0">
                          <a:solidFill>
                            <a:schemeClr val="tx2"/>
                          </a:solidFill>
                          <a:effectLst/>
                          <a:latin typeface="+mn-lt"/>
                          <a:ea typeface="+mn-ea"/>
                          <a:cs typeface="+mn-cs"/>
                        </a:rPr>
                        <a:t>Je vous pose cette question !</a:t>
                      </a:r>
                    </a:p>
                    <a:p>
                      <a:pPr lvl="0">
                        <a:lnSpc>
                          <a:spcPct val="150000"/>
                        </a:lnSpc>
                      </a:pPr>
                      <a:r>
                        <a:rPr lang="fr-FR" sz="2000" b="1" kern="1200" smtClean="0">
                          <a:solidFill>
                            <a:schemeClr val="tx2"/>
                          </a:solidFill>
                          <a:effectLst/>
                          <a:latin typeface="+mn-lt"/>
                          <a:ea typeface="+mn-ea"/>
                          <a:cs typeface="+mn-cs"/>
                        </a:rPr>
                        <a:t>Tu l’aimes, Sophie?</a:t>
                      </a:r>
                      <a:endParaRPr lang="ru-RU" sz="2000" b="1" kern="1200" smtClean="0">
                        <a:solidFill>
                          <a:schemeClr val="tx2"/>
                        </a:solidFill>
                        <a:effectLst/>
                        <a:latin typeface="+mn-lt"/>
                        <a:ea typeface="+mn-ea"/>
                        <a:cs typeface="+mn-cs"/>
                      </a:endParaRPr>
                    </a:p>
                    <a:p>
                      <a:pPr lvl="0">
                        <a:lnSpc>
                          <a:spcPct val="150000"/>
                        </a:lnSpc>
                      </a:pPr>
                      <a:r>
                        <a:rPr lang="fr-FR" sz="2000" b="1" kern="1200" smtClean="0">
                          <a:solidFill>
                            <a:schemeClr val="tx2"/>
                          </a:solidFill>
                          <a:effectLst/>
                          <a:latin typeface="+mn-lt"/>
                          <a:ea typeface="+mn-ea"/>
                          <a:cs typeface="+mn-cs"/>
                        </a:rPr>
                        <a:t>Tu m’offres ce cadeau ?</a:t>
                      </a:r>
                    </a:p>
                    <a:p>
                      <a:pPr lvl="0">
                        <a:lnSpc>
                          <a:spcPct val="150000"/>
                        </a:lnSpc>
                      </a:pPr>
                      <a:r>
                        <a:rPr lang="fr-FR" sz="2000" b="1" kern="1200" smtClean="0">
                          <a:solidFill>
                            <a:schemeClr val="tx2"/>
                          </a:solidFill>
                          <a:effectLst/>
                          <a:latin typeface="+mn-lt"/>
                          <a:ea typeface="+mn-ea"/>
                          <a:cs typeface="+mn-cs"/>
                        </a:rPr>
                        <a:t>Je</a:t>
                      </a:r>
                      <a:r>
                        <a:rPr lang="fr-FR" sz="2000" b="1" kern="1200" baseline="0" smtClean="0">
                          <a:solidFill>
                            <a:schemeClr val="tx2"/>
                          </a:solidFill>
                          <a:effectLst/>
                          <a:latin typeface="+mn-lt"/>
                          <a:ea typeface="+mn-ea"/>
                          <a:cs typeface="+mn-cs"/>
                        </a:rPr>
                        <a:t> veux t’aider!</a:t>
                      </a:r>
                    </a:p>
                    <a:p>
                      <a:pPr lvl="0">
                        <a:lnSpc>
                          <a:spcPct val="150000"/>
                        </a:lnSpc>
                      </a:pPr>
                      <a:r>
                        <a:rPr lang="fr-FR" sz="2000" b="1" kern="1200" baseline="0" smtClean="0">
                          <a:solidFill>
                            <a:schemeClr val="tx2"/>
                          </a:solidFill>
                          <a:effectLst/>
                          <a:latin typeface="+mn-lt"/>
                          <a:ea typeface="+mn-ea"/>
                          <a:cs typeface="+mn-cs"/>
                        </a:rPr>
                        <a:t>Vous me cherchez?</a:t>
                      </a:r>
                    </a:p>
                    <a:p>
                      <a:pPr lvl="0">
                        <a:lnSpc>
                          <a:spcPct val="150000"/>
                        </a:lnSpc>
                      </a:pPr>
                      <a:r>
                        <a:rPr lang="fr-FR" sz="2000" b="1" kern="1200" baseline="0" smtClean="0">
                          <a:solidFill>
                            <a:schemeClr val="tx2"/>
                          </a:solidFill>
                          <a:effectLst/>
                          <a:latin typeface="+mn-lt"/>
                          <a:ea typeface="+mn-ea"/>
                          <a:cs typeface="+mn-cs"/>
                        </a:rPr>
                        <a:t>Il faut lui envoyer ce mail.</a:t>
                      </a:r>
                    </a:p>
                    <a:p>
                      <a:pPr lvl="0">
                        <a:lnSpc>
                          <a:spcPct val="150000"/>
                        </a:lnSpc>
                      </a:pPr>
                      <a:r>
                        <a:rPr lang="fr-FR" sz="2000" b="1" kern="1200" baseline="0" smtClean="0">
                          <a:solidFill>
                            <a:schemeClr val="tx2"/>
                          </a:solidFill>
                          <a:effectLst/>
                          <a:latin typeface="+mn-lt"/>
                          <a:ea typeface="+mn-ea"/>
                          <a:cs typeface="+mn-cs"/>
                        </a:rPr>
                        <a:t>Je veux te montrer ce joli quartier.</a:t>
                      </a:r>
                    </a:p>
                    <a:p>
                      <a:pPr lvl="0">
                        <a:lnSpc>
                          <a:spcPct val="150000"/>
                        </a:lnSpc>
                      </a:pPr>
                      <a:r>
                        <a:rPr lang="fr-FR" sz="2000" b="1" kern="1200" baseline="0" smtClean="0">
                          <a:solidFill>
                            <a:schemeClr val="tx2"/>
                          </a:solidFill>
                          <a:effectLst/>
                          <a:latin typeface="+mn-lt"/>
                          <a:ea typeface="+mn-ea"/>
                          <a:cs typeface="+mn-cs"/>
                        </a:rPr>
                        <a:t>Tu la regardes? Tu lui souris?</a:t>
                      </a:r>
                    </a:p>
                    <a:p>
                      <a:pPr>
                        <a:lnSpc>
                          <a:spcPct val="150000"/>
                        </a:lnSpc>
                      </a:pPr>
                      <a:endParaRPr lang="ru-RU" sz="2000" b="1" kern="1200" smtClean="0">
                        <a:solidFill>
                          <a:schemeClr val="tx2"/>
                        </a:solidFill>
                        <a:effectLst/>
                        <a:latin typeface="+mn-lt"/>
                        <a:ea typeface="+mn-ea"/>
                        <a:cs typeface="+mn-cs"/>
                      </a:endParaRPr>
                    </a:p>
                  </a:txBody>
                  <a:tcPr marL="68580" marR="68580" marT="0" marB="0">
                    <a:solidFill>
                      <a:schemeClr val="accent6">
                        <a:lumMod val="20000"/>
                        <a:lumOff val="80000"/>
                      </a:schemeClr>
                    </a:solidFill>
                  </a:tcPr>
                </a:tc>
              </a:tr>
            </a:tbl>
          </a:graphicData>
        </a:graphic>
      </p:graphicFrame>
      <p:sp>
        <p:nvSpPr>
          <p:cNvPr id="13" name="Номер слайда 12"/>
          <p:cNvSpPr>
            <a:spLocks noGrp="1"/>
          </p:cNvSpPr>
          <p:nvPr>
            <p:ph type="sldNum" sz="quarter" idx="12"/>
          </p:nvPr>
        </p:nvSpPr>
        <p:spPr/>
        <p:txBody>
          <a:bodyPr>
            <a:normAutofit lnSpcReduction="10000"/>
          </a:bodyPr>
          <a:lstStyle/>
          <a:p>
            <a:fld id="{5A659E87-CA1F-4BBE-A230-59F0B1E07E30}" type="slidenum">
              <a:rPr lang="ru-RU" smtClean="0"/>
              <a:t>9</a:t>
            </a:fld>
            <a:endParaRPr lang="ru-RU"/>
          </a:p>
        </p:txBody>
      </p:sp>
    </p:spTree>
    <p:extLst>
      <p:ext uri="{BB962C8B-B14F-4D97-AF65-F5344CB8AC3E}">
        <p14:creationId xmlns:p14="http://schemas.microsoft.com/office/powerpoint/2010/main" val="2437267072"/>
      </p:ext>
    </p:extLst>
  </p:cSld>
  <p:clrMapOvr>
    <a:masterClrMapping/>
  </p:clrMapOvr>
  <p:timing>
    <p:tnLst>
      <p:par>
        <p:cTn id="1" dur="indefinite" restart="never" nodeType="tmRoot"/>
      </p:par>
    </p:tnLst>
  </p:timing>
</p:sld>
</file>

<file path=ppt/theme/theme1.xml><?xml version="1.0" encoding="utf-8"?>
<a:theme xmlns:a="http://schemas.openxmlformats.org/drawingml/2006/main" name="View">
  <a:themeElements>
    <a:clrScheme name="Зеленый">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TM03457515[[fn=Вид]]</Template>
  <TotalTime>334</TotalTime>
  <Words>721</Words>
  <Application>Microsoft Office PowerPoint</Application>
  <PresentationFormat>Широкоэкранный</PresentationFormat>
  <Paragraphs>179</Paragraphs>
  <Slides>13</Slides>
  <Notes>13</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13</vt:i4>
      </vt:variant>
    </vt:vector>
  </HeadingPairs>
  <TitlesOfParts>
    <vt:vector size="20" baseType="lpstr">
      <vt:lpstr>Arial</vt:lpstr>
      <vt:lpstr>Calibri</vt:lpstr>
      <vt:lpstr>Century Schoolbook</vt:lpstr>
      <vt:lpstr>Segoe UI</vt:lpstr>
      <vt:lpstr>Times New Roman</vt:lpstr>
      <vt:lpstr>Wingdings 2</vt:lpstr>
      <vt:lpstr>View</vt:lpstr>
      <vt:lpstr> Gérondif  - образование  </vt:lpstr>
      <vt:lpstr> Gérondif  - употребление  </vt:lpstr>
      <vt:lpstr> QUI / QUE – придаточное определительное  </vt:lpstr>
      <vt:lpstr> Mise en relief  </vt:lpstr>
      <vt:lpstr> Mise en relief  </vt:lpstr>
      <vt:lpstr> Mise en relief – exercice 1   </vt:lpstr>
      <vt:lpstr> Mise en relief – exercice 2    </vt:lpstr>
      <vt:lpstr> Mise en relief – exercice 3    </vt:lpstr>
      <vt:lpstr> Mise en relief – exercice 4    </vt:lpstr>
      <vt:lpstr> Révision des quantités  </vt:lpstr>
      <vt:lpstr> Révision des verbes  </vt:lpstr>
      <vt:lpstr> Révision du vocabulaire  </vt:lpstr>
      <vt:lpstr> Révision du vocabulaire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Pour faire le portrait d’un oiseau </dc:title>
  <dc:creator>guest</dc:creator>
  <cp:lastModifiedBy>guest</cp:lastModifiedBy>
  <cp:revision>34</cp:revision>
  <dcterms:created xsi:type="dcterms:W3CDTF">2020-10-30T13:43:42Z</dcterms:created>
  <dcterms:modified xsi:type="dcterms:W3CDTF">2022-03-10T12:44:58Z</dcterms:modified>
</cp:coreProperties>
</file>