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24" autoAdjust="0"/>
  </p:normalViewPr>
  <p:slideViewPr>
    <p:cSldViewPr snapToGrid="0">
      <p:cViewPr varScale="1">
        <p:scale>
          <a:sx n="103" d="100"/>
          <a:sy n="103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5211A-EAA3-4302-BFB8-46D7ADEB7374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5713D-4B00-4E5A-BDFE-A45CCC0A97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56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5713D-4B00-4E5A-BDFE-A45CCC0A972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25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A3C6E09-9D90-4A2B-B99A-416465BEA552}" type="datetime1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2908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E803-A102-44DD-A2A6-CBE8AB58BC45}" type="datetime1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82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C7A63-EDC6-4F12-9C6E-41318AB8DDB3}" type="datetime1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99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637B-C925-4837-A6B7-4895FB6306B3}" type="datetime1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3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8DBD-218E-493C-81DC-4200640B3F9B}" type="datetime1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899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64DA-02E7-413E-9D00-0E6FDD395043}" type="datetime1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85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8A96-A43F-46B9-8195-524B87D4A68C}" type="datetime1">
              <a:rPr lang="ru-RU" smtClean="0"/>
              <a:t>18.11.2021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42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767A-382E-4D16-9951-0FA63B66E7BC}" type="datetime1">
              <a:rPr lang="ru-RU" smtClean="0"/>
              <a:t>18.11.2021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2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10BD-8175-4D13-9257-255EA000826C}" type="datetime1">
              <a:rPr lang="ru-RU" smtClean="0"/>
              <a:t>18.11.2021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0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52DC-94C5-408F-B7D4-BAD138F3B425}" type="datetime1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4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0D37-2F26-4E5A-BD24-3386D31B0DA2}" type="datetime1">
              <a:rPr lang="ru-RU" smtClean="0"/>
              <a:t>18.11.2021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2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97F6304-72A9-4407-83FE-8434BAF89287}" type="datetime1">
              <a:rPr lang="ru-RU" smtClean="0"/>
              <a:t>18.11.2021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A659E87-CA1F-4BBE-A230-59F0B1E07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2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208" y="286603"/>
            <a:ext cx="10726472" cy="1768931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Discours indirect – Concordance des temps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122678"/>
              </p:ext>
            </p:extLst>
          </p:nvPr>
        </p:nvGraphicFramePr>
        <p:xfrm>
          <a:off x="429208" y="1091680"/>
          <a:ext cx="10726472" cy="567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26472"/>
              </a:tblGrid>
              <a:tr h="567301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 professeur dit aux élèves: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« Votre cours commence à 9 h »         que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leur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cours commence à 9h.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« Venez à 9h ! »                                   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 venir 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à 9h.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« Ne soyez pas en retard ! »                 de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 pas 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être en retard.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« Apportez-moi vos copies ! »              de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lui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apporter leurs copies.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endParaRPr lang="fr-FR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5A659E87-CA1F-4BBE-A230-59F0B1E07E30}" type="slidenum">
              <a:rPr lang="ru-RU" smtClean="0"/>
              <a:t>1</a:t>
            </a:fld>
            <a:endParaRPr lang="ru-RU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5016139" y="1821256"/>
            <a:ext cx="488924" cy="1399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016139" y="2332729"/>
            <a:ext cx="488924" cy="1399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016139" y="2905398"/>
            <a:ext cx="488924" cy="1399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016139" y="3478067"/>
            <a:ext cx="488924" cy="13996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434021"/>
              </p:ext>
            </p:extLst>
          </p:nvPr>
        </p:nvGraphicFramePr>
        <p:xfrm>
          <a:off x="610120" y="4433685"/>
          <a:ext cx="9789886" cy="221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4941"/>
                <a:gridCol w="4894945"/>
              </a:tblGrid>
              <a:tr h="221999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 professeur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dit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aux élèves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qu’ils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ont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bien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travaillé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qu’il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est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content d’eux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et qu’ils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réussiront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leur examen.</a:t>
                      </a:r>
                      <a:endParaRPr lang="ru-RU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 professeur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 dit 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aux élèves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qu’ils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avaient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bien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travaillé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qu’il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était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content d’eux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125"/>
                        </a:spcAft>
                        <a:buFont typeface="+mj-lt"/>
                        <a:buNone/>
                      </a:pP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et qu’ils </a:t>
                      </a:r>
                      <a:r>
                        <a:rPr lang="fr-FR" sz="2400" b="1" baseline="0" dirty="0" smtClean="0">
                          <a:solidFill>
                            <a:schemeClr val="accent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réussiraient</a:t>
                      </a:r>
                      <a:r>
                        <a:rPr lang="fr-FR" sz="24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leur examen.</a:t>
                      </a:r>
                      <a:endParaRPr lang="ru-RU" sz="2400" b="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7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217</TotalTime>
  <Words>50</Words>
  <Application>Microsoft Office PowerPoint</Application>
  <PresentationFormat>Широкоэкранный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Schoolbook</vt:lpstr>
      <vt:lpstr>Segoe UI</vt:lpstr>
      <vt:lpstr>Times New Roman</vt:lpstr>
      <vt:lpstr>Wingdings 2</vt:lpstr>
      <vt:lpstr>View</vt:lpstr>
      <vt:lpstr>  Discours indirect – Concordance des temps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faire le portrait d’un oiseau </dc:title>
  <dc:creator>guest</dc:creator>
  <cp:lastModifiedBy>guest</cp:lastModifiedBy>
  <cp:revision>18</cp:revision>
  <dcterms:created xsi:type="dcterms:W3CDTF">2020-10-30T13:43:42Z</dcterms:created>
  <dcterms:modified xsi:type="dcterms:W3CDTF">2021-11-18T07:50:56Z</dcterms:modified>
</cp:coreProperties>
</file>